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5" r:id="rId1"/>
    <p:sldMasterId id="2147483664" r:id="rId2"/>
    <p:sldMasterId id="2147483667" r:id="rId3"/>
  </p:sldMasterIdLst>
  <p:notesMasterIdLst>
    <p:notesMasterId r:id="rId51"/>
  </p:notesMasterIdLst>
  <p:handoutMasterIdLst>
    <p:handoutMasterId r:id="rId52"/>
  </p:handoutMasterIdLst>
  <p:sldIdLst>
    <p:sldId id="615" r:id="rId4"/>
    <p:sldId id="616" r:id="rId5"/>
    <p:sldId id="617" r:id="rId6"/>
    <p:sldId id="618" r:id="rId7"/>
    <p:sldId id="454" r:id="rId8"/>
    <p:sldId id="607" r:id="rId9"/>
    <p:sldId id="597" r:id="rId10"/>
    <p:sldId id="584" r:id="rId11"/>
    <p:sldId id="562" r:id="rId12"/>
    <p:sldId id="561" r:id="rId13"/>
    <p:sldId id="563" r:id="rId14"/>
    <p:sldId id="564" r:id="rId15"/>
    <p:sldId id="539" r:id="rId16"/>
    <p:sldId id="550" r:id="rId17"/>
    <p:sldId id="551" r:id="rId18"/>
    <p:sldId id="553" r:id="rId19"/>
    <p:sldId id="593" r:id="rId20"/>
    <p:sldId id="560" r:id="rId21"/>
    <p:sldId id="537" r:id="rId22"/>
    <p:sldId id="541" r:id="rId23"/>
    <p:sldId id="543" r:id="rId24"/>
    <p:sldId id="544" r:id="rId25"/>
    <p:sldId id="546" r:id="rId26"/>
    <p:sldId id="545" r:id="rId27"/>
    <p:sldId id="588" r:id="rId28"/>
    <p:sldId id="509" r:id="rId29"/>
    <p:sldId id="511" r:id="rId30"/>
    <p:sldId id="510" r:id="rId31"/>
    <p:sldId id="512" r:id="rId32"/>
    <p:sldId id="566" r:id="rId33"/>
    <p:sldId id="501" r:id="rId34"/>
    <p:sldId id="502" r:id="rId35"/>
    <p:sldId id="503" r:id="rId36"/>
    <p:sldId id="598" r:id="rId37"/>
    <p:sldId id="599" r:id="rId38"/>
    <p:sldId id="600" r:id="rId39"/>
    <p:sldId id="601" r:id="rId40"/>
    <p:sldId id="589" r:id="rId41"/>
    <p:sldId id="568" r:id="rId42"/>
    <p:sldId id="572" r:id="rId43"/>
    <p:sldId id="619" r:id="rId44"/>
    <p:sldId id="620" r:id="rId45"/>
    <p:sldId id="621" r:id="rId46"/>
    <p:sldId id="622" r:id="rId47"/>
    <p:sldId id="623" r:id="rId48"/>
    <p:sldId id="624" r:id="rId49"/>
    <p:sldId id="625" r:id="rId50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7DBFF"/>
    <a:srgbClr val="3366FF"/>
    <a:srgbClr val="D7D7D7"/>
    <a:srgbClr val="58585A"/>
    <a:srgbClr val="009DA0"/>
    <a:srgbClr val="6BB98F"/>
    <a:srgbClr val="FFD356"/>
    <a:srgbClr val="FFA3FF"/>
    <a:srgbClr val="E3E2D7"/>
    <a:srgbClr val="ACE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268" autoAdjust="0"/>
    <p:restoredTop sz="96959" autoAdjust="0"/>
  </p:normalViewPr>
  <p:slideViewPr>
    <p:cSldViewPr showGuides="1">
      <p:cViewPr varScale="1">
        <p:scale>
          <a:sx n="71" d="100"/>
          <a:sy n="71" d="100"/>
        </p:scale>
        <p:origin x="-11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93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F399D4-EC5B-4611-833E-E314BDD75C53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A86D4B7-32E3-4339-90A6-471E0EE98CBF}">
      <dgm:prSet phldrT="[Text]"/>
      <dgm:spPr/>
      <dgm:t>
        <a:bodyPr/>
        <a:lstStyle/>
        <a:p>
          <a:r>
            <a:rPr lang="en-US" dirty="0" smtClean="0"/>
            <a:t>Managing Director</a:t>
          </a:r>
          <a:endParaRPr lang="en-US" dirty="0"/>
        </a:p>
      </dgm:t>
    </dgm:pt>
    <dgm:pt modelId="{EC52A9EF-DC83-423B-A3A0-5A0BB0646A59}" type="parTrans" cxnId="{E448F7DD-0963-4D38-8205-8D8546B4006C}">
      <dgm:prSet/>
      <dgm:spPr/>
      <dgm:t>
        <a:bodyPr/>
        <a:lstStyle/>
        <a:p>
          <a:endParaRPr lang="en-US"/>
        </a:p>
      </dgm:t>
    </dgm:pt>
    <dgm:pt modelId="{0244857E-E0F7-4FBA-8328-9BB56C76981E}" type="sibTrans" cxnId="{E448F7DD-0963-4D38-8205-8D8546B4006C}">
      <dgm:prSet/>
      <dgm:spPr/>
      <dgm:t>
        <a:bodyPr/>
        <a:lstStyle/>
        <a:p>
          <a:endParaRPr lang="en-US"/>
        </a:p>
      </dgm:t>
    </dgm:pt>
    <dgm:pt modelId="{50202644-48A3-465B-BECC-90197426F9FC}" type="asst">
      <dgm:prSet phldrT="[Text]"/>
      <dgm:spPr/>
      <dgm:t>
        <a:bodyPr/>
        <a:lstStyle/>
        <a:p>
          <a:r>
            <a:rPr lang="en-US" dirty="0" smtClean="0"/>
            <a:t>Strategic Consultant Service Area</a:t>
          </a:r>
          <a:endParaRPr lang="en-US" dirty="0"/>
        </a:p>
      </dgm:t>
    </dgm:pt>
    <dgm:pt modelId="{6F03BFBA-36C0-452B-BA84-891400766F8C}" type="parTrans" cxnId="{0D9F795D-D1F4-4254-A1EC-65E9F734E511}">
      <dgm:prSet/>
      <dgm:spPr/>
      <dgm:t>
        <a:bodyPr/>
        <a:lstStyle/>
        <a:p>
          <a:endParaRPr lang="en-US"/>
        </a:p>
      </dgm:t>
    </dgm:pt>
    <dgm:pt modelId="{5F4DC622-36D4-40F6-A53E-F831A4C22418}" type="sibTrans" cxnId="{0D9F795D-D1F4-4254-A1EC-65E9F734E511}">
      <dgm:prSet/>
      <dgm:spPr/>
      <dgm:t>
        <a:bodyPr/>
        <a:lstStyle/>
        <a:p>
          <a:endParaRPr lang="en-US"/>
        </a:p>
      </dgm:t>
    </dgm:pt>
    <dgm:pt modelId="{8E288189-831D-454E-AC5A-19712EAE8FD7}">
      <dgm:prSet phldrT="[Text]"/>
      <dgm:spPr/>
      <dgm:t>
        <a:bodyPr/>
        <a:lstStyle/>
        <a:p>
          <a:r>
            <a:rPr lang="en-US" dirty="0" smtClean="0"/>
            <a:t>Process Coach</a:t>
          </a:r>
          <a:endParaRPr lang="en-US" dirty="0"/>
        </a:p>
      </dgm:t>
    </dgm:pt>
    <dgm:pt modelId="{0F9684F2-8735-44D8-B404-1475CE401710}" type="parTrans" cxnId="{7769D7ED-2257-4AF3-85DC-E21E3822194E}">
      <dgm:prSet/>
      <dgm:spPr/>
      <dgm:t>
        <a:bodyPr/>
        <a:lstStyle/>
        <a:p>
          <a:endParaRPr lang="en-US"/>
        </a:p>
      </dgm:t>
    </dgm:pt>
    <dgm:pt modelId="{C7B0098D-633B-455D-B137-D5CE7717F8C9}" type="sibTrans" cxnId="{7769D7ED-2257-4AF3-85DC-E21E3822194E}">
      <dgm:prSet/>
      <dgm:spPr/>
      <dgm:t>
        <a:bodyPr/>
        <a:lstStyle/>
        <a:p>
          <a:endParaRPr lang="en-US"/>
        </a:p>
      </dgm:t>
    </dgm:pt>
    <dgm:pt modelId="{B2C617A5-6B1F-42B5-9667-3001F5CF7380}">
      <dgm:prSet phldrT="[Text]"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C22A946E-1A26-4FF0-BDFC-45CF6C2454A2}" type="parTrans" cxnId="{FD384FD2-2F1D-4B48-BD95-63C842B91889}">
      <dgm:prSet/>
      <dgm:spPr/>
      <dgm:t>
        <a:bodyPr/>
        <a:lstStyle/>
        <a:p>
          <a:endParaRPr lang="en-US"/>
        </a:p>
      </dgm:t>
    </dgm:pt>
    <dgm:pt modelId="{771BB5A5-5277-4EAF-A4BE-3A07BF6B7634}" type="sibTrans" cxnId="{FD384FD2-2F1D-4B48-BD95-63C842B91889}">
      <dgm:prSet/>
      <dgm:spPr/>
      <dgm:t>
        <a:bodyPr/>
        <a:lstStyle/>
        <a:p>
          <a:endParaRPr lang="en-US"/>
        </a:p>
      </dgm:t>
    </dgm:pt>
    <dgm:pt modelId="{52B75E91-ABC8-4846-AB9E-581C72EFA1B0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04B4B86D-BE84-46ED-889B-BB9D7023F74E}" type="parTrans" cxnId="{CAF7C70D-1A59-4BEC-9C0C-BFFA4E1E7E1E}">
      <dgm:prSet/>
      <dgm:spPr/>
      <dgm:t>
        <a:bodyPr/>
        <a:lstStyle/>
        <a:p>
          <a:endParaRPr lang="en-US"/>
        </a:p>
      </dgm:t>
    </dgm:pt>
    <dgm:pt modelId="{9D504F00-FDBF-4965-9643-FD358E837859}" type="sibTrans" cxnId="{CAF7C70D-1A59-4BEC-9C0C-BFFA4E1E7E1E}">
      <dgm:prSet/>
      <dgm:spPr/>
      <dgm:t>
        <a:bodyPr/>
        <a:lstStyle/>
        <a:p>
          <a:endParaRPr lang="en-US"/>
        </a:p>
      </dgm:t>
    </dgm:pt>
    <dgm:pt modelId="{AA49F6E7-E674-47FD-B7C8-77A9B70D1A89}">
      <dgm:prSet/>
      <dgm:spPr/>
      <dgm:t>
        <a:bodyPr/>
        <a:lstStyle/>
        <a:p>
          <a:r>
            <a:rPr lang="en-US" dirty="0" smtClean="0"/>
            <a:t>Department Head B</a:t>
          </a:r>
          <a:endParaRPr lang="en-US" dirty="0"/>
        </a:p>
      </dgm:t>
    </dgm:pt>
    <dgm:pt modelId="{A0BB54E6-D97F-4DFD-8927-38BCF6808A90}" type="parTrans" cxnId="{4E190B36-464B-4DF8-AAAB-F02FEA32AFD0}">
      <dgm:prSet/>
      <dgm:spPr/>
      <dgm:t>
        <a:bodyPr/>
        <a:lstStyle/>
        <a:p>
          <a:endParaRPr lang="en-US"/>
        </a:p>
      </dgm:t>
    </dgm:pt>
    <dgm:pt modelId="{51B32383-C330-4AFD-A044-B3D4FD43F4A6}" type="sibTrans" cxnId="{4E190B36-464B-4DF8-AAAB-F02FEA32AFD0}">
      <dgm:prSet/>
      <dgm:spPr/>
      <dgm:t>
        <a:bodyPr/>
        <a:lstStyle/>
        <a:p>
          <a:endParaRPr lang="en-US"/>
        </a:p>
      </dgm:t>
    </dgm:pt>
    <dgm:pt modelId="{1832448B-9E5A-4AE8-9AAD-8614B9E3EF58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BE38DF1E-ED01-4350-8B48-F07E8164C695}" type="parTrans" cxnId="{2F3DA3ED-08C3-4040-81F0-61F0EA4DC7F1}">
      <dgm:prSet/>
      <dgm:spPr/>
      <dgm:t>
        <a:bodyPr/>
        <a:lstStyle/>
        <a:p>
          <a:endParaRPr lang="en-US"/>
        </a:p>
      </dgm:t>
    </dgm:pt>
    <dgm:pt modelId="{F98DA409-9052-4B1B-9066-40DC31CFF306}" type="sibTrans" cxnId="{2F3DA3ED-08C3-4040-81F0-61F0EA4DC7F1}">
      <dgm:prSet/>
      <dgm:spPr/>
      <dgm:t>
        <a:bodyPr/>
        <a:lstStyle/>
        <a:p>
          <a:endParaRPr lang="en-US"/>
        </a:p>
      </dgm:t>
    </dgm:pt>
    <dgm:pt modelId="{55FEDE0C-0ECA-4542-910E-6B7CF2EB5A72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A7966B65-7AB2-4C82-B36A-DFF0A35DBACF}" type="parTrans" cxnId="{C3052328-8373-47C4-8C09-6DD675150D19}">
      <dgm:prSet/>
      <dgm:spPr/>
      <dgm:t>
        <a:bodyPr/>
        <a:lstStyle/>
        <a:p>
          <a:endParaRPr lang="en-US"/>
        </a:p>
      </dgm:t>
    </dgm:pt>
    <dgm:pt modelId="{B39475E9-0D1E-41E3-975E-2109F7EA9EAA}" type="sibTrans" cxnId="{C3052328-8373-47C4-8C09-6DD675150D19}">
      <dgm:prSet/>
      <dgm:spPr/>
      <dgm:t>
        <a:bodyPr/>
        <a:lstStyle/>
        <a:p>
          <a:endParaRPr lang="en-US"/>
        </a:p>
      </dgm:t>
    </dgm:pt>
    <dgm:pt modelId="{24D269E7-0544-428B-9CD0-3DB25B1E7D5A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496484CF-D968-49FE-B143-5BB161DE7FFF}" type="parTrans" cxnId="{6D1DE11A-4864-4E02-B0ED-A0C8D2E59E2C}">
      <dgm:prSet/>
      <dgm:spPr/>
      <dgm:t>
        <a:bodyPr/>
        <a:lstStyle/>
        <a:p>
          <a:endParaRPr lang="en-US"/>
        </a:p>
      </dgm:t>
    </dgm:pt>
    <dgm:pt modelId="{36D767E3-A09A-4ED0-91B0-21BC40608981}" type="sibTrans" cxnId="{6D1DE11A-4864-4E02-B0ED-A0C8D2E59E2C}">
      <dgm:prSet/>
      <dgm:spPr/>
      <dgm:t>
        <a:bodyPr/>
        <a:lstStyle/>
        <a:p>
          <a:endParaRPr lang="en-US"/>
        </a:p>
      </dgm:t>
    </dgm:pt>
    <dgm:pt modelId="{6B04379F-7C62-48B2-9F83-41B3F332259E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27B34927-BE97-4960-A38D-0E8659FD2FBF}" type="parTrans" cxnId="{B4142B64-01EB-4FB2-8A07-3AE6AF2EAC35}">
      <dgm:prSet/>
      <dgm:spPr/>
      <dgm:t>
        <a:bodyPr/>
        <a:lstStyle/>
        <a:p>
          <a:endParaRPr lang="en-US"/>
        </a:p>
      </dgm:t>
    </dgm:pt>
    <dgm:pt modelId="{16ABACC9-252E-441D-B57C-B4286B9DEBD0}" type="sibTrans" cxnId="{B4142B64-01EB-4FB2-8A07-3AE6AF2EAC35}">
      <dgm:prSet/>
      <dgm:spPr/>
      <dgm:t>
        <a:bodyPr/>
        <a:lstStyle/>
        <a:p>
          <a:endParaRPr lang="en-US"/>
        </a:p>
      </dgm:t>
    </dgm:pt>
    <dgm:pt modelId="{582C1FC7-9EF1-43A7-8C60-83E568CFFFBA}">
      <dgm:prSet/>
      <dgm:spPr/>
      <dgm:t>
        <a:bodyPr/>
        <a:lstStyle/>
        <a:p>
          <a:r>
            <a:rPr lang="en-US" dirty="0" smtClean="0"/>
            <a:t>Department Head A</a:t>
          </a:r>
          <a:endParaRPr lang="en-US" dirty="0"/>
        </a:p>
      </dgm:t>
    </dgm:pt>
    <dgm:pt modelId="{A20CBFE1-E8F4-4730-9384-6D391EB4818A}" type="parTrans" cxnId="{7F67BDFF-3183-45D8-95E1-DD030B5CB7B0}">
      <dgm:prSet/>
      <dgm:spPr/>
      <dgm:t>
        <a:bodyPr/>
        <a:lstStyle/>
        <a:p>
          <a:endParaRPr lang="en-US"/>
        </a:p>
      </dgm:t>
    </dgm:pt>
    <dgm:pt modelId="{54C559A0-90D9-4307-8206-216A43363D98}" type="sibTrans" cxnId="{7F67BDFF-3183-45D8-95E1-DD030B5CB7B0}">
      <dgm:prSet/>
      <dgm:spPr/>
      <dgm:t>
        <a:bodyPr/>
        <a:lstStyle/>
        <a:p>
          <a:endParaRPr lang="en-US"/>
        </a:p>
      </dgm:t>
    </dgm:pt>
    <dgm:pt modelId="{1BEA7EC0-6C31-48C8-B46D-4D6247709F60}">
      <dgm:prSet/>
      <dgm:spPr/>
      <dgm:t>
        <a:bodyPr/>
        <a:lstStyle/>
        <a:p>
          <a:r>
            <a:rPr lang="en-US" dirty="0" smtClean="0"/>
            <a:t>Process Coach</a:t>
          </a:r>
          <a:endParaRPr lang="en-US" dirty="0"/>
        </a:p>
      </dgm:t>
    </dgm:pt>
    <dgm:pt modelId="{95C938F6-1953-4CB8-B643-77E30E59F785}" type="parTrans" cxnId="{B09B42E9-0719-42F1-ABAA-64A581CE4227}">
      <dgm:prSet/>
      <dgm:spPr/>
      <dgm:t>
        <a:bodyPr/>
        <a:lstStyle/>
        <a:p>
          <a:endParaRPr lang="en-US"/>
        </a:p>
      </dgm:t>
    </dgm:pt>
    <dgm:pt modelId="{6ACABBD2-4602-4616-A6AD-C1E6F5850BD0}" type="sibTrans" cxnId="{B09B42E9-0719-42F1-ABAA-64A581CE4227}">
      <dgm:prSet/>
      <dgm:spPr/>
      <dgm:t>
        <a:bodyPr/>
        <a:lstStyle/>
        <a:p>
          <a:endParaRPr lang="en-US"/>
        </a:p>
      </dgm:t>
    </dgm:pt>
    <dgm:pt modelId="{3CCAB2CC-7331-484C-B085-684981EBC170}">
      <dgm:prSet/>
      <dgm:spPr/>
      <dgm:t>
        <a:bodyPr/>
        <a:lstStyle/>
        <a:p>
          <a:r>
            <a:rPr lang="en-US" dirty="0" smtClean="0"/>
            <a:t>Department Head D</a:t>
          </a:r>
          <a:endParaRPr lang="en-US" dirty="0"/>
        </a:p>
      </dgm:t>
    </dgm:pt>
    <dgm:pt modelId="{F136926C-D70F-471A-8EE0-2CFD43C7FADD}" type="parTrans" cxnId="{0C1476C5-42A3-4E8A-93AA-24A9C67D4342}">
      <dgm:prSet/>
      <dgm:spPr/>
      <dgm:t>
        <a:bodyPr/>
        <a:lstStyle/>
        <a:p>
          <a:endParaRPr lang="en-US"/>
        </a:p>
      </dgm:t>
    </dgm:pt>
    <dgm:pt modelId="{E3A5161F-4EFF-4EE3-AF2C-365C3659844F}" type="sibTrans" cxnId="{0C1476C5-42A3-4E8A-93AA-24A9C67D4342}">
      <dgm:prSet/>
      <dgm:spPr/>
      <dgm:t>
        <a:bodyPr/>
        <a:lstStyle/>
        <a:p>
          <a:endParaRPr lang="en-US"/>
        </a:p>
      </dgm:t>
    </dgm:pt>
    <dgm:pt modelId="{AE6A73C7-9DE5-4CBB-8579-A5114E7450BE}">
      <dgm:prSet/>
      <dgm:spPr/>
      <dgm:t>
        <a:bodyPr/>
        <a:lstStyle/>
        <a:p>
          <a:r>
            <a:rPr lang="en-US" dirty="0" smtClean="0"/>
            <a:t>Department Head C</a:t>
          </a:r>
          <a:endParaRPr lang="en-US" dirty="0"/>
        </a:p>
      </dgm:t>
    </dgm:pt>
    <dgm:pt modelId="{7D400AAC-8482-4279-B99A-2759C35F957D}" type="parTrans" cxnId="{BA943A69-2266-4A58-AC43-86E34440FE0A}">
      <dgm:prSet/>
      <dgm:spPr/>
      <dgm:t>
        <a:bodyPr/>
        <a:lstStyle/>
        <a:p>
          <a:endParaRPr lang="en-US"/>
        </a:p>
      </dgm:t>
    </dgm:pt>
    <dgm:pt modelId="{3D399205-B734-425B-9089-1BFB0F0CCC56}" type="sibTrans" cxnId="{BA943A69-2266-4A58-AC43-86E34440FE0A}">
      <dgm:prSet/>
      <dgm:spPr/>
      <dgm:t>
        <a:bodyPr/>
        <a:lstStyle/>
        <a:p>
          <a:endParaRPr lang="en-US"/>
        </a:p>
      </dgm:t>
    </dgm:pt>
    <dgm:pt modelId="{2C42276F-3619-4C30-B05D-99A1DAE7BFC4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D6A0004D-D21B-4035-8287-847A213AADFC}" type="parTrans" cxnId="{73B4B7CE-3A32-4478-86B7-2938870DD76D}">
      <dgm:prSet/>
      <dgm:spPr/>
      <dgm:t>
        <a:bodyPr/>
        <a:lstStyle/>
        <a:p>
          <a:endParaRPr lang="en-US"/>
        </a:p>
      </dgm:t>
    </dgm:pt>
    <dgm:pt modelId="{A6E1CFD7-5245-4093-89D6-A3679C90409F}" type="sibTrans" cxnId="{73B4B7CE-3A32-4478-86B7-2938870DD76D}">
      <dgm:prSet/>
      <dgm:spPr/>
      <dgm:t>
        <a:bodyPr/>
        <a:lstStyle/>
        <a:p>
          <a:endParaRPr lang="en-US"/>
        </a:p>
      </dgm:t>
    </dgm:pt>
    <dgm:pt modelId="{6DC67048-4159-4F5B-8645-EC170FEB281D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6CB744C8-3754-4178-B0AC-F844B6345937}" type="parTrans" cxnId="{FC9B3A03-305F-41D9-A417-B5C23212C082}">
      <dgm:prSet/>
      <dgm:spPr/>
      <dgm:t>
        <a:bodyPr/>
        <a:lstStyle/>
        <a:p>
          <a:endParaRPr lang="en-US"/>
        </a:p>
      </dgm:t>
    </dgm:pt>
    <dgm:pt modelId="{EB10CE81-79D9-4B22-82F1-6615EFC9622D}" type="sibTrans" cxnId="{FC9B3A03-305F-41D9-A417-B5C23212C082}">
      <dgm:prSet/>
      <dgm:spPr/>
      <dgm:t>
        <a:bodyPr/>
        <a:lstStyle/>
        <a:p>
          <a:endParaRPr lang="en-US"/>
        </a:p>
      </dgm:t>
    </dgm:pt>
    <dgm:pt modelId="{18A2269A-92F2-4199-968D-5E8E26C878C9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031E45FC-F3D5-407A-BED9-B6A6F256FF23}" type="parTrans" cxnId="{0FA0C298-32CF-4897-A2F8-09CA673BF93B}">
      <dgm:prSet/>
      <dgm:spPr/>
      <dgm:t>
        <a:bodyPr/>
        <a:lstStyle/>
        <a:p>
          <a:endParaRPr lang="en-US"/>
        </a:p>
      </dgm:t>
    </dgm:pt>
    <dgm:pt modelId="{3DD350C6-49C6-49CD-800A-7E0A1A97BCF6}" type="sibTrans" cxnId="{0FA0C298-32CF-4897-A2F8-09CA673BF93B}">
      <dgm:prSet/>
      <dgm:spPr/>
      <dgm:t>
        <a:bodyPr/>
        <a:lstStyle/>
        <a:p>
          <a:endParaRPr lang="en-US"/>
        </a:p>
      </dgm:t>
    </dgm:pt>
    <dgm:pt modelId="{1F733812-A5F3-4E32-9BCC-B52397786CD1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FB774507-39CE-415A-AF44-3D51B62EC1B4}" type="parTrans" cxnId="{8A811D0B-01DA-4CE1-824D-690C312E407C}">
      <dgm:prSet/>
      <dgm:spPr/>
      <dgm:t>
        <a:bodyPr/>
        <a:lstStyle/>
        <a:p>
          <a:endParaRPr lang="en-US"/>
        </a:p>
      </dgm:t>
    </dgm:pt>
    <dgm:pt modelId="{6211789D-5BA2-4C2A-9593-F16EBD66F9B9}" type="sibTrans" cxnId="{8A811D0B-01DA-4CE1-824D-690C312E407C}">
      <dgm:prSet/>
      <dgm:spPr/>
      <dgm:t>
        <a:bodyPr/>
        <a:lstStyle/>
        <a:p>
          <a:endParaRPr lang="en-US"/>
        </a:p>
      </dgm:t>
    </dgm:pt>
    <dgm:pt modelId="{DCF9AC02-71AE-49F1-A80B-E441C4FE5DAD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AC42DA2D-9AD9-41F9-AC47-A5A19BF7E353}" type="parTrans" cxnId="{58C13620-4C99-43EA-B67C-6B5ED4838FAE}">
      <dgm:prSet/>
      <dgm:spPr/>
      <dgm:t>
        <a:bodyPr/>
        <a:lstStyle/>
        <a:p>
          <a:endParaRPr lang="en-US"/>
        </a:p>
      </dgm:t>
    </dgm:pt>
    <dgm:pt modelId="{1DE5276E-DE78-4E52-A94A-938E4EA545AC}" type="sibTrans" cxnId="{58C13620-4C99-43EA-B67C-6B5ED4838FAE}">
      <dgm:prSet/>
      <dgm:spPr/>
      <dgm:t>
        <a:bodyPr/>
        <a:lstStyle/>
        <a:p>
          <a:endParaRPr lang="en-US"/>
        </a:p>
      </dgm:t>
    </dgm:pt>
    <dgm:pt modelId="{962724B0-F2E1-4138-8FCC-53AEB532A564}" type="asst">
      <dgm:prSet/>
      <dgm:spPr/>
      <dgm:t>
        <a:bodyPr/>
        <a:lstStyle/>
        <a:p>
          <a:r>
            <a:rPr lang="en-US" dirty="0" smtClean="0"/>
            <a:t>Process Coach</a:t>
          </a:r>
          <a:endParaRPr lang="en-US" dirty="0"/>
        </a:p>
      </dgm:t>
    </dgm:pt>
    <dgm:pt modelId="{63F053CD-2CD9-441D-A8AE-14336EB68103}" type="parTrans" cxnId="{527B24B9-1661-451D-943C-D57B786D8BA0}">
      <dgm:prSet/>
      <dgm:spPr/>
      <dgm:t>
        <a:bodyPr/>
        <a:lstStyle/>
        <a:p>
          <a:endParaRPr lang="en-US"/>
        </a:p>
      </dgm:t>
    </dgm:pt>
    <dgm:pt modelId="{ADEEDDF7-2905-4256-89E3-A66D22C87093}" type="sibTrans" cxnId="{527B24B9-1661-451D-943C-D57B786D8BA0}">
      <dgm:prSet/>
      <dgm:spPr/>
      <dgm:t>
        <a:bodyPr/>
        <a:lstStyle/>
        <a:p>
          <a:endParaRPr lang="en-US"/>
        </a:p>
      </dgm:t>
    </dgm:pt>
    <dgm:pt modelId="{16E46D46-D512-4C5F-933A-4EDD732D5DF3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06365865-D092-4D70-B939-A9E8FED7E63C}" type="parTrans" cxnId="{46DD5824-4F6C-43A0-BE8B-DB993356476B}">
      <dgm:prSet/>
      <dgm:spPr/>
      <dgm:t>
        <a:bodyPr/>
        <a:lstStyle/>
        <a:p>
          <a:endParaRPr lang="en-US"/>
        </a:p>
      </dgm:t>
    </dgm:pt>
    <dgm:pt modelId="{2ED14865-FB80-4F03-A203-25D0E4E783CD}" type="sibTrans" cxnId="{46DD5824-4F6C-43A0-BE8B-DB993356476B}">
      <dgm:prSet/>
      <dgm:spPr/>
      <dgm:t>
        <a:bodyPr/>
        <a:lstStyle/>
        <a:p>
          <a:endParaRPr lang="en-US"/>
        </a:p>
      </dgm:t>
    </dgm:pt>
    <dgm:pt modelId="{66E734D8-1E73-457C-95CC-B36D5E221D03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0B3A62F2-0D2F-4FED-A03A-0BD0019466AA}" type="parTrans" cxnId="{937ED6AD-D456-4C4A-948D-9553118272D6}">
      <dgm:prSet/>
      <dgm:spPr/>
      <dgm:t>
        <a:bodyPr/>
        <a:lstStyle/>
        <a:p>
          <a:endParaRPr lang="en-US"/>
        </a:p>
      </dgm:t>
    </dgm:pt>
    <dgm:pt modelId="{9D4C472D-6DEA-484E-8717-EDE3DC8543BA}" type="sibTrans" cxnId="{937ED6AD-D456-4C4A-948D-9553118272D6}">
      <dgm:prSet/>
      <dgm:spPr/>
      <dgm:t>
        <a:bodyPr/>
        <a:lstStyle/>
        <a:p>
          <a:endParaRPr lang="en-US"/>
        </a:p>
      </dgm:t>
    </dgm:pt>
    <dgm:pt modelId="{619E867C-91AF-4C61-ADE9-84CDE05ECD2F}">
      <dgm:prSet/>
      <dgm:spPr/>
      <dgm:t>
        <a:bodyPr/>
        <a:lstStyle/>
        <a:p>
          <a:r>
            <a:rPr lang="en-US" dirty="0" smtClean="0"/>
            <a:t>Team Leader C1</a:t>
          </a:r>
          <a:endParaRPr lang="en-US" dirty="0"/>
        </a:p>
      </dgm:t>
    </dgm:pt>
    <dgm:pt modelId="{D73EB63C-38C3-4A5D-B05D-8F0539AA671D}" type="parTrans" cxnId="{B265541E-5DD3-4FC8-9E2A-385F12D0554F}">
      <dgm:prSet/>
      <dgm:spPr/>
      <dgm:t>
        <a:bodyPr/>
        <a:lstStyle/>
        <a:p>
          <a:endParaRPr lang="en-US"/>
        </a:p>
      </dgm:t>
    </dgm:pt>
    <dgm:pt modelId="{06BF48C9-81F8-4830-A24A-1498C45A4682}" type="sibTrans" cxnId="{B265541E-5DD3-4FC8-9E2A-385F12D0554F}">
      <dgm:prSet/>
      <dgm:spPr/>
      <dgm:t>
        <a:bodyPr/>
        <a:lstStyle/>
        <a:p>
          <a:endParaRPr lang="en-US"/>
        </a:p>
      </dgm:t>
    </dgm:pt>
    <dgm:pt modelId="{FD4F0D2D-0BF6-445A-BFD4-090A22E8F1E6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640D3099-DB0B-4794-911B-3542587451DE}" type="parTrans" cxnId="{3CAF1389-6091-46CA-A132-190B6B836300}">
      <dgm:prSet/>
      <dgm:spPr/>
      <dgm:t>
        <a:bodyPr/>
        <a:lstStyle/>
        <a:p>
          <a:endParaRPr lang="en-US"/>
        </a:p>
      </dgm:t>
    </dgm:pt>
    <dgm:pt modelId="{DFECBDFF-1DFA-47BB-9345-3E6F802EC1A2}" type="sibTrans" cxnId="{3CAF1389-6091-46CA-A132-190B6B836300}">
      <dgm:prSet/>
      <dgm:spPr/>
      <dgm:t>
        <a:bodyPr/>
        <a:lstStyle/>
        <a:p>
          <a:endParaRPr lang="en-US"/>
        </a:p>
      </dgm:t>
    </dgm:pt>
    <dgm:pt modelId="{E6E272F5-FBBF-4EE7-ADFC-21C4A69182DB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270F6A6D-B39B-4174-8BEE-257A20FC5D29}" type="parTrans" cxnId="{2B78779F-041F-4D14-AC07-EF2F0FFA60A5}">
      <dgm:prSet/>
      <dgm:spPr/>
      <dgm:t>
        <a:bodyPr/>
        <a:lstStyle/>
        <a:p>
          <a:endParaRPr lang="en-US"/>
        </a:p>
      </dgm:t>
    </dgm:pt>
    <dgm:pt modelId="{A9385986-378B-4234-A308-9C91CCA21DA7}" type="sibTrans" cxnId="{2B78779F-041F-4D14-AC07-EF2F0FFA60A5}">
      <dgm:prSet/>
      <dgm:spPr/>
      <dgm:t>
        <a:bodyPr/>
        <a:lstStyle/>
        <a:p>
          <a:endParaRPr lang="en-US"/>
        </a:p>
      </dgm:t>
    </dgm:pt>
    <dgm:pt modelId="{C21B8106-968F-4B85-9B8F-82FEB76D947A}">
      <dgm:prSet/>
      <dgm:spPr/>
      <dgm:t>
        <a:bodyPr/>
        <a:lstStyle/>
        <a:p>
          <a:r>
            <a:rPr lang="en-US" dirty="0" smtClean="0"/>
            <a:t>Team Leader C2</a:t>
          </a:r>
          <a:endParaRPr lang="en-US" dirty="0"/>
        </a:p>
      </dgm:t>
    </dgm:pt>
    <dgm:pt modelId="{EF6DDE52-49A5-4D5D-93C8-88E8872AA0C4}" type="parTrans" cxnId="{9490EF18-071C-47A1-9D58-CDD46EB3764E}">
      <dgm:prSet/>
      <dgm:spPr/>
      <dgm:t>
        <a:bodyPr/>
        <a:lstStyle/>
        <a:p>
          <a:endParaRPr lang="en-US"/>
        </a:p>
      </dgm:t>
    </dgm:pt>
    <dgm:pt modelId="{DFE95D5B-65D1-4C01-BE59-44D0ADB0D82B}" type="sibTrans" cxnId="{9490EF18-071C-47A1-9D58-CDD46EB3764E}">
      <dgm:prSet/>
      <dgm:spPr/>
      <dgm:t>
        <a:bodyPr/>
        <a:lstStyle/>
        <a:p>
          <a:endParaRPr lang="en-US"/>
        </a:p>
      </dgm:t>
    </dgm:pt>
    <dgm:pt modelId="{64E640F1-220D-43B4-8C8E-F1FC924339D3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E3FC0BEA-047C-4400-AFF2-89A53B0054E7}" type="parTrans" cxnId="{9D3AC354-DCAC-486D-89D4-81C19D65BD6D}">
      <dgm:prSet/>
      <dgm:spPr/>
      <dgm:t>
        <a:bodyPr/>
        <a:lstStyle/>
        <a:p>
          <a:endParaRPr lang="en-US"/>
        </a:p>
      </dgm:t>
    </dgm:pt>
    <dgm:pt modelId="{A776233B-2AD5-40AC-B23A-0719AA648A93}" type="sibTrans" cxnId="{9D3AC354-DCAC-486D-89D4-81C19D65BD6D}">
      <dgm:prSet/>
      <dgm:spPr/>
      <dgm:t>
        <a:bodyPr/>
        <a:lstStyle/>
        <a:p>
          <a:endParaRPr lang="en-US"/>
        </a:p>
      </dgm:t>
    </dgm:pt>
    <dgm:pt modelId="{AF4C464B-418F-480F-B98A-16F255A47833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F13666B9-609C-4AB8-87A5-CC43008141B6}" type="parTrans" cxnId="{8D00DC52-1EC9-41ED-A05D-E4286F8E06C1}">
      <dgm:prSet/>
      <dgm:spPr/>
      <dgm:t>
        <a:bodyPr/>
        <a:lstStyle/>
        <a:p>
          <a:endParaRPr lang="en-US"/>
        </a:p>
      </dgm:t>
    </dgm:pt>
    <dgm:pt modelId="{933B9D77-110C-4252-B8D8-4633085E0328}" type="sibTrans" cxnId="{8D00DC52-1EC9-41ED-A05D-E4286F8E06C1}">
      <dgm:prSet/>
      <dgm:spPr/>
      <dgm:t>
        <a:bodyPr/>
        <a:lstStyle/>
        <a:p>
          <a:endParaRPr lang="en-US"/>
        </a:p>
      </dgm:t>
    </dgm:pt>
    <dgm:pt modelId="{760F8131-B6C0-44A8-B5B8-37CF726F4050}" type="pres">
      <dgm:prSet presAssocID="{0AF399D4-EC5B-4611-833E-E314BDD75C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211C912-270D-46C6-951C-8F0DF916CAFF}" type="pres">
      <dgm:prSet presAssocID="{2A86D4B7-32E3-4339-90A6-471E0EE98CBF}" presName="hierRoot1" presStyleCnt="0">
        <dgm:presLayoutVars>
          <dgm:hierBranch val="init"/>
        </dgm:presLayoutVars>
      </dgm:prSet>
      <dgm:spPr/>
    </dgm:pt>
    <dgm:pt modelId="{9FFB689E-624B-4EB0-9C11-7BF913CFBA43}" type="pres">
      <dgm:prSet presAssocID="{2A86D4B7-32E3-4339-90A6-471E0EE98CBF}" presName="rootComposite1" presStyleCnt="0"/>
      <dgm:spPr/>
    </dgm:pt>
    <dgm:pt modelId="{B3A6CC3C-AE0D-4251-A2D1-59888B04E363}" type="pres">
      <dgm:prSet presAssocID="{2A86D4B7-32E3-4339-90A6-471E0EE98CB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F058B2-9BA5-4597-AB4B-FB176E86FAC1}" type="pres">
      <dgm:prSet presAssocID="{2A86D4B7-32E3-4339-90A6-471E0EE98CB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7A9CC2A-AD55-4A25-A203-A0CB511FD01A}" type="pres">
      <dgm:prSet presAssocID="{2A86D4B7-32E3-4339-90A6-471E0EE98CBF}" presName="hierChild2" presStyleCnt="0"/>
      <dgm:spPr/>
    </dgm:pt>
    <dgm:pt modelId="{71D627BF-B50D-4F64-BBF5-54B2CA10C222}" type="pres">
      <dgm:prSet presAssocID="{A20CBFE1-E8F4-4730-9384-6D391EB4818A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CE3531E-0F92-4E26-9C4F-8C09E1693C70}" type="pres">
      <dgm:prSet presAssocID="{582C1FC7-9EF1-43A7-8C60-83E568CFFFBA}" presName="hierRoot2" presStyleCnt="0">
        <dgm:presLayoutVars>
          <dgm:hierBranch val="init"/>
        </dgm:presLayoutVars>
      </dgm:prSet>
      <dgm:spPr/>
    </dgm:pt>
    <dgm:pt modelId="{B37A0256-4ADC-4885-A685-9D1E220ABDAA}" type="pres">
      <dgm:prSet presAssocID="{582C1FC7-9EF1-43A7-8C60-83E568CFFFBA}" presName="rootComposite" presStyleCnt="0"/>
      <dgm:spPr/>
    </dgm:pt>
    <dgm:pt modelId="{9732D110-D580-4BF6-9268-CF9571B18158}" type="pres">
      <dgm:prSet presAssocID="{582C1FC7-9EF1-43A7-8C60-83E568CFFFB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84C75B-44DB-4D3F-B280-B6E88B1A5555}" type="pres">
      <dgm:prSet presAssocID="{582C1FC7-9EF1-43A7-8C60-83E568CFFFBA}" presName="rootConnector" presStyleLbl="node2" presStyleIdx="0" presStyleCnt="4"/>
      <dgm:spPr/>
      <dgm:t>
        <a:bodyPr/>
        <a:lstStyle/>
        <a:p>
          <a:endParaRPr lang="en-US"/>
        </a:p>
      </dgm:t>
    </dgm:pt>
    <dgm:pt modelId="{328D75C0-6F10-4A1B-BE5B-0BE56D59ADAA}" type="pres">
      <dgm:prSet presAssocID="{582C1FC7-9EF1-43A7-8C60-83E568CFFFBA}" presName="hierChild4" presStyleCnt="0"/>
      <dgm:spPr/>
    </dgm:pt>
    <dgm:pt modelId="{9C3C81F3-33CB-45C2-B7A7-4518BF8299A1}" type="pres">
      <dgm:prSet presAssocID="{27B34927-BE97-4960-A38D-0E8659FD2FBF}" presName="Name37" presStyleLbl="parChTrans1D3" presStyleIdx="0" presStyleCnt="6"/>
      <dgm:spPr/>
      <dgm:t>
        <a:bodyPr/>
        <a:lstStyle/>
        <a:p>
          <a:endParaRPr lang="en-US"/>
        </a:p>
      </dgm:t>
    </dgm:pt>
    <dgm:pt modelId="{54CA7DDB-CA77-47CE-BF4E-BBF01DD7FA4A}" type="pres">
      <dgm:prSet presAssocID="{6B04379F-7C62-48B2-9F83-41B3F332259E}" presName="hierRoot2" presStyleCnt="0">
        <dgm:presLayoutVars>
          <dgm:hierBranch val="init"/>
        </dgm:presLayoutVars>
      </dgm:prSet>
      <dgm:spPr/>
    </dgm:pt>
    <dgm:pt modelId="{8387B33D-C62E-4795-8713-07BC543E3F15}" type="pres">
      <dgm:prSet presAssocID="{6B04379F-7C62-48B2-9F83-41B3F332259E}" presName="rootComposite" presStyleCnt="0"/>
      <dgm:spPr/>
    </dgm:pt>
    <dgm:pt modelId="{6CB87226-F290-4A7D-9B11-D6E334C8C597}" type="pres">
      <dgm:prSet presAssocID="{6B04379F-7C62-48B2-9F83-41B3F332259E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3992D1-D880-463B-AAE1-174D623B2E31}" type="pres">
      <dgm:prSet presAssocID="{6B04379F-7C62-48B2-9F83-41B3F332259E}" presName="rootConnector" presStyleLbl="node3" presStyleIdx="0" presStyleCnt="5"/>
      <dgm:spPr/>
      <dgm:t>
        <a:bodyPr/>
        <a:lstStyle/>
        <a:p>
          <a:endParaRPr lang="en-US"/>
        </a:p>
      </dgm:t>
    </dgm:pt>
    <dgm:pt modelId="{8EC75255-22E1-468B-9DCE-1583574C8030}" type="pres">
      <dgm:prSet presAssocID="{6B04379F-7C62-48B2-9F83-41B3F332259E}" presName="hierChild4" presStyleCnt="0"/>
      <dgm:spPr/>
    </dgm:pt>
    <dgm:pt modelId="{7A68CDD2-A843-4FDF-9A75-98498F8E599B}" type="pres">
      <dgm:prSet presAssocID="{496484CF-D968-49FE-B143-5BB161DE7FFF}" presName="Name37" presStyleLbl="parChTrans1D4" presStyleIdx="0" presStyleCnt="16"/>
      <dgm:spPr/>
      <dgm:t>
        <a:bodyPr/>
        <a:lstStyle/>
        <a:p>
          <a:endParaRPr lang="en-US"/>
        </a:p>
      </dgm:t>
    </dgm:pt>
    <dgm:pt modelId="{2D6C5AB3-D1A3-4621-9BAC-3018CE5ED410}" type="pres">
      <dgm:prSet presAssocID="{24D269E7-0544-428B-9CD0-3DB25B1E7D5A}" presName="hierRoot2" presStyleCnt="0">
        <dgm:presLayoutVars>
          <dgm:hierBranch val="init"/>
        </dgm:presLayoutVars>
      </dgm:prSet>
      <dgm:spPr/>
    </dgm:pt>
    <dgm:pt modelId="{7DAB29AB-CAF8-4406-941B-36D15F054C94}" type="pres">
      <dgm:prSet presAssocID="{24D269E7-0544-428B-9CD0-3DB25B1E7D5A}" presName="rootComposite" presStyleCnt="0"/>
      <dgm:spPr/>
    </dgm:pt>
    <dgm:pt modelId="{7AB7A8C9-7B04-4D8F-BF2F-27A1DF8F921F}" type="pres">
      <dgm:prSet presAssocID="{24D269E7-0544-428B-9CD0-3DB25B1E7D5A}" presName="rootText" presStyleLbl="node4" presStyleIdx="0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7E842E-C413-4AE7-9425-715264CC2A8F}" type="pres">
      <dgm:prSet presAssocID="{24D269E7-0544-428B-9CD0-3DB25B1E7D5A}" presName="rootConnector" presStyleLbl="node4" presStyleIdx="0" presStyleCnt="16"/>
      <dgm:spPr/>
      <dgm:t>
        <a:bodyPr/>
        <a:lstStyle/>
        <a:p>
          <a:endParaRPr lang="en-US"/>
        </a:p>
      </dgm:t>
    </dgm:pt>
    <dgm:pt modelId="{37CAAB5C-BE08-4C61-9D59-26AC0ECF4737}" type="pres">
      <dgm:prSet presAssocID="{24D269E7-0544-428B-9CD0-3DB25B1E7D5A}" presName="hierChild4" presStyleCnt="0"/>
      <dgm:spPr/>
    </dgm:pt>
    <dgm:pt modelId="{CF3526BA-EBFD-4268-8A2A-96394425A973}" type="pres">
      <dgm:prSet presAssocID="{0F9684F2-8735-44D8-B404-1475CE401710}" presName="Name37" presStyleLbl="parChTrans1D4" presStyleIdx="1" presStyleCnt="16"/>
      <dgm:spPr/>
      <dgm:t>
        <a:bodyPr/>
        <a:lstStyle/>
        <a:p>
          <a:endParaRPr lang="en-US"/>
        </a:p>
      </dgm:t>
    </dgm:pt>
    <dgm:pt modelId="{BCB905D1-2337-4F25-BAC8-2FD66D77BFCB}" type="pres">
      <dgm:prSet presAssocID="{8E288189-831D-454E-AC5A-19712EAE8FD7}" presName="hierRoot2" presStyleCnt="0">
        <dgm:presLayoutVars>
          <dgm:hierBranch val="init"/>
        </dgm:presLayoutVars>
      </dgm:prSet>
      <dgm:spPr/>
    </dgm:pt>
    <dgm:pt modelId="{42E1649A-B2BB-4E1F-A33D-577855E6C240}" type="pres">
      <dgm:prSet presAssocID="{8E288189-831D-454E-AC5A-19712EAE8FD7}" presName="rootComposite" presStyleCnt="0"/>
      <dgm:spPr/>
    </dgm:pt>
    <dgm:pt modelId="{363B51AB-0220-44FF-BB2E-AD759551D42C}" type="pres">
      <dgm:prSet presAssocID="{8E288189-831D-454E-AC5A-19712EAE8FD7}" presName="rootText" presStyleLbl="node4" presStyleIdx="1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E46B7F-3FB2-469E-A6A3-817E5E7CEDC7}" type="pres">
      <dgm:prSet presAssocID="{8E288189-831D-454E-AC5A-19712EAE8FD7}" presName="rootConnector" presStyleLbl="node4" presStyleIdx="1" presStyleCnt="16"/>
      <dgm:spPr/>
      <dgm:t>
        <a:bodyPr/>
        <a:lstStyle/>
        <a:p>
          <a:endParaRPr lang="en-US"/>
        </a:p>
      </dgm:t>
    </dgm:pt>
    <dgm:pt modelId="{5E16B2BC-1772-4153-9D35-A5109AF38517}" type="pres">
      <dgm:prSet presAssocID="{8E288189-831D-454E-AC5A-19712EAE8FD7}" presName="hierChild4" presStyleCnt="0"/>
      <dgm:spPr/>
    </dgm:pt>
    <dgm:pt modelId="{B5F99E9A-4C38-4EBA-9107-88F46AFDBB50}" type="pres">
      <dgm:prSet presAssocID="{8E288189-831D-454E-AC5A-19712EAE8FD7}" presName="hierChild5" presStyleCnt="0"/>
      <dgm:spPr/>
    </dgm:pt>
    <dgm:pt modelId="{BE27ABCD-FEE4-48E1-B50F-5CC51EF6ABC7}" type="pres">
      <dgm:prSet presAssocID="{24D269E7-0544-428B-9CD0-3DB25B1E7D5A}" presName="hierChild5" presStyleCnt="0"/>
      <dgm:spPr/>
    </dgm:pt>
    <dgm:pt modelId="{35E5750B-8814-48F6-9038-9856E8911AC9}" type="pres">
      <dgm:prSet presAssocID="{6B04379F-7C62-48B2-9F83-41B3F332259E}" presName="hierChild5" presStyleCnt="0"/>
      <dgm:spPr/>
    </dgm:pt>
    <dgm:pt modelId="{253C81FB-D493-4E3C-B2EE-6A2E83CF5687}" type="pres">
      <dgm:prSet presAssocID="{582C1FC7-9EF1-43A7-8C60-83E568CFFFBA}" presName="hierChild5" presStyleCnt="0"/>
      <dgm:spPr/>
    </dgm:pt>
    <dgm:pt modelId="{D8DF62E6-2603-45BF-B662-B3F8C6D630DB}" type="pres">
      <dgm:prSet presAssocID="{A0BB54E6-D97F-4DFD-8927-38BCF6808A90}" presName="Name37" presStyleLbl="parChTrans1D2" presStyleIdx="1" presStyleCnt="5"/>
      <dgm:spPr/>
      <dgm:t>
        <a:bodyPr/>
        <a:lstStyle/>
        <a:p>
          <a:endParaRPr lang="en-US"/>
        </a:p>
      </dgm:t>
    </dgm:pt>
    <dgm:pt modelId="{6BCA069F-5847-4D90-A69C-7A5734742BB8}" type="pres">
      <dgm:prSet presAssocID="{AA49F6E7-E674-47FD-B7C8-77A9B70D1A89}" presName="hierRoot2" presStyleCnt="0">
        <dgm:presLayoutVars>
          <dgm:hierBranch val="init"/>
        </dgm:presLayoutVars>
      </dgm:prSet>
      <dgm:spPr/>
    </dgm:pt>
    <dgm:pt modelId="{74DC814A-B083-48BA-8CE7-D636E41186F1}" type="pres">
      <dgm:prSet presAssocID="{AA49F6E7-E674-47FD-B7C8-77A9B70D1A89}" presName="rootComposite" presStyleCnt="0"/>
      <dgm:spPr/>
    </dgm:pt>
    <dgm:pt modelId="{7CA9A60D-526A-4445-ABD4-6939D4485C5F}" type="pres">
      <dgm:prSet presAssocID="{AA49F6E7-E674-47FD-B7C8-77A9B70D1A89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1790D7-9ADE-4629-8352-CB033FEC4C05}" type="pres">
      <dgm:prSet presAssocID="{AA49F6E7-E674-47FD-B7C8-77A9B70D1A89}" presName="rootConnector" presStyleLbl="node2" presStyleIdx="1" presStyleCnt="4"/>
      <dgm:spPr/>
      <dgm:t>
        <a:bodyPr/>
        <a:lstStyle/>
        <a:p>
          <a:endParaRPr lang="en-US"/>
        </a:p>
      </dgm:t>
    </dgm:pt>
    <dgm:pt modelId="{1456C02B-1149-4AFB-A994-27BF1E166171}" type="pres">
      <dgm:prSet presAssocID="{AA49F6E7-E674-47FD-B7C8-77A9B70D1A89}" presName="hierChild4" presStyleCnt="0"/>
      <dgm:spPr/>
    </dgm:pt>
    <dgm:pt modelId="{CE7661C8-156E-42C8-9903-64A5210BA7CC}" type="pres">
      <dgm:prSet presAssocID="{AC42DA2D-9AD9-41F9-AC47-A5A19BF7E353}" presName="Name37" presStyleLbl="parChTrans1D3" presStyleIdx="1" presStyleCnt="6"/>
      <dgm:spPr/>
      <dgm:t>
        <a:bodyPr/>
        <a:lstStyle/>
        <a:p>
          <a:endParaRPr lang="en-US"/>
        </a:p>
      </dgm:t>
    </dgm:pt>
    <dgm:pt modelId="{57AB103D-9B00-4065-962A-158D55DA2E21}" type="pres">
      <dgm:prSet presAssocID="{DCF9AC02-71AE-49F1-A80B-E441C4FE5DAD}" presName="hierRoot2" presStyleCnt="0">
        <dgm:presLayoutVars>
          <dgm:hierBranch val="init"/>
        </dgm:presLayoutVars>
      </dgm:prSet>
      <dgm:spPr/>
    </dgm:pt>
    <dgm:pt modelId="{009DC14C-3A1E-43CF-882C-1BFCFDA65B61}" type="pres">
      <dgm:prSet presAssocID="{DCF9AC02-71AE-49F1-A80B-E441C4FE5DAD}" presName="rootComposite" presStyleCnt="0"/>
      <dgm:spPr/>
    </dgm:pt>
    <dgm:pt modelId="{4E482FC9-D7AA-40E4-BCE2-241B80CAACF9}" type="pres">
      <dgm:prSet presAssocID="{DCF9AC02-71AE-49F1-A80B-E441C4FE5DAD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C19F3C-263D-43F3-B530-F1B211746A78}" type="pres">
      <dgm:prSet presAssocID="{DCF9AC02-71AE-49F1-A80B-E441C4FE5DAD}" presName="rootConnector" presStyleLbl="node3" presStyleIdx="1" presStyleCnt="5"/>
      <dgm:spPr/>
      <dgm:t>
        <a:bodyPr/>
        <a:lstStyle/>
        <a:p>
          <a:endParaRPr lang="en-US"/>
        </a:p>
      </dgm:t>
    </dgm:pt>
    <dgm:pt modelId="{087D9B08-2D2A-40FF-9E95-18228CFC899E}" type="pres">
      <dgm:prSet presAssocID="{DCF9AC02-71AE-49F1-A80B-E441C4FE5DAD}" presName="hierChild4" presStyleCnt="0"/>
      <dgm:spPr/>
    </dgm:pt>
    <dgm:pt modelId="{798D7B6D-B70E-4464-AF97-EFE81E8996A1}" type="pres">
      <dgm:prSet presAssocID="{FB774507-39CE-415A-AF44-3D51B62EC1B4}" presName="Name37" presStyleLbl="parChTrans1D4" presStyleIdx="2" presStyleCnt="16"/>
      <dgm:spPr/>
      <dgm:t>
        <a:bodyPr/>
        <a:lstStyle/>
        <a:p>
          <a:endParaRPr lang="en-US"/>
        </a:p>
      </dgm:t>
    </dgm:pt>
    <dgm:pt modelId="{CD871F9D-F4D3-4699-9BD8-8EB289AA1814}" type="pres">
      <dgm:prSet presAssocID="{1F733812-A5F3-4E32-9BCC-B52397786CD1}" presName="hierRoot2" presStyleCnt="0">
        <dgm:presLayoutVars>
          <dgm:hierBranch val="init"/>
        </dgm:presLayoutVars>
      </dgm:prSet>
      <dgm:spPr/>
    </dgm:pt>
    <dgm:pt modelId="{618108CF-74CC-4AA1-B25E-20C1CB91B554}" type="pres">
      <dgm:prSet presAssocID="{1F733812-A5F3-4E32-9BCC-B52397786CD1}" presName="rootComposite" presStyleCnt="0"/>
      <dgm:spPr/>
    </dgm:pt>
    <dgm:pt modelId="{7B58ED90-A313-4A5A-8F57-8917CDB63855}" type="pres">
      <dgm:prSet presAssocID="{1F733812-A5F3-4E32-9BCC-B52397786CD1}" presName="rootText" presStyleLbl="node4" presStyleIdx="2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D7D73A-78F9-40EF-9D5F-BA72E487DD15}" type="pres">
      <dgm:prSet presAssocID="{1F733812-A5F3-4E32-9BCC-B52397786CD1}" presName="rootConnector" presStyleLbl="node4" presStyleIdx="2" presStyleCnt="16"/>
      <dgm:spPr/>
      <dgm:t>
        <a:bodyPr/>
        <a:lstStyle/>
        <a:p>
          <a:endParaRPr lang="en-US"/>
        </a:p>
      </dgm:t>
    </dgm:pt>
    <dgm:pt modelId="{15778B3D-43FF-43BE-BB0F-EB37A295D62E}" type="pres">
      <dgm:prSet presAssocID="{1F733812-A5F3-4E32-9BCC-B52397786CD1}" presName="hierChild4" presStyleCnt="0"/>
      <dgm:spPr/>
    </dgm:pt>
    <dgm:pt modelId="{A86072D5-4B37-4DCF-B000-A8E911EDFE63}" type="pres">
      <dgm:prSet presAssocID="{031E45FC-F3D5-407A-BED9-B6A6F256FF23}" presName="Name37" presStyleLbl="parChTrans1D4" presStyleIdx="3" presStyleCnt="16"/>
      <dgm:spPr/>
      <dgm:t>
        <a:bodyPr/>
        <a:lstStyle/>
        <a:p>
          <a:endParaRPr lang="en-US"/>
        </a:p>
      </dgm:t>
    </dgm:pt>
    <dgm:pt modelId="{68F73F1F-D5FD-4336-90E5-F5E43C68CD90}" type="pres">
      <dgm:prSet presAssocID="{18A2269A-92F2-4199-968D-5E8E26C878C9}" presName="hierRoot2" presStyleCnt="0">
        <dgm:presLayoutVars>
          <dgm:hierBranch val="init"/>
        </dgm:presLayoutVars>
      </dgm:prSet>
      <dgm:spPr/>
    </dgm:pt>
    <dgm:pt modelId="{A8F3EAB6-B2EE-4885-91E3-C6E96CB364E0}" type="pres">
      <dgm:prSet presAssocID="{18A2269A-92F2-4199-968D-5E8E26C878C9}" presName="rootComposite" presStyleCnt="0"/>
      <dgm:spPr/>
    </dgm:pt>
    <dgm:pt modelId="{9D6149FD-8F77-43E6-B0D9-43D15C1565BB}" type="pres">
      <dgm:prSet presAssocID="{18A2269A-92F2-4199-968D-5E8E26C878C9}" presName="rootText" presStyleLbl="node4" presStyleIdx="3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185D8B-1F80-4CEC-97C6-17302606510B}" type="pres">
      <dgm:prSet presAssocID="{18A2269A-92F2-4199-968D-5E8E26C878C9}" presName="rootConnector" presStyleLbl="node4" presStyleIdx="3" presStyleCnt="16"/>
      <dgm:spPr/>
      <dgm:t>
        <a:bodyPr/>
        <a:lstStyle/>
        <a:p>
          <a:endParaRPr lang="en-US"/>
        </a:p>
      </dgm:t>
    </dgm:pt>
    <dgm:pt modelId="{73D21E1D-5751-4523-A1B3-A96D954FF8E5}" type="pres">
      <dgm:prSet presAssocID="{18A2269A-92F2-4199-968D-5E8E26C878C9}" presName="hierChild4" presStyleCnt="0"/>
      <dgm:spPr/>
    </dgm:pt>
    <dgm:pt modelId="{E554D6D9-8D4B-434E-890B-825053973B49}" type="pres">
      <dgm:prSet presAssocID="{6CB744C8-3754-4178-B0AC-F844B6345937}" presName="Name37" presStyleLbl="parChTrans1D4" presStyleIdx="4" presStyleCnt="16"/>
      <dgm:spPr/>
      <dgm:t>
        <a:bodyPr/>
        <a:lstStyle/>
        <a:p>
          <a:endParaRPr lang="en-US"/>
        </a:p>
      </dgm:t>
    </dgm:pt>
    <dgm:pt modelId="{ADC5B7AE-2056-4051-A575-57FBC7D8AA62}" type="pres">
      <dgm:prSet presAssocID="{6DC67048-4159-4F5B-8645-EC170FEB281D}" presName="hierRoot2" presStyleCnt="0">
        <dgm:presLayoutVars>
          <dgm:hierBranch val="init"/>
        </dgm:presLayoutVars>
      </dgm:prSet>
      <dgm:spPr/>
    </dgm:pt>
    <dgm:pt modelId="{32589B7F-62AE-40E6-A955-20B000D55407}" type="pres">
      <dgm:prSet presAssocID="{6DC67048-4159-4F5B-8645-EC170FEB281D}" presName="rootComposite" presStyleCnt="0"/>
      <dgm:spPr/>
    </dgm:pt>
    <dgm:pt modelId="{8B89F1C5-BE26-4994-9E86-4529CC0928AF}" type="pres">
      <dgm:prSet presAssocID="{6DC67048-4159-4F5B-8645-EC170FEB281D}" presName="rootText" presStyleLbl="node4" presStyleIdx="4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7A225E-392D-4B17-BCA2-6CEFC844DA3F}" type="pres">
      <dgm:prSet presAssocID="{6DC67048-4159-4F5B-8645-EC170FEB281D}" presName="rootConnector" presStyleLbl="node4" presStyleIdx="4" presStyleCnt="16"/>
      <dgm:spPr/>
      <dgm:t>
        <a:bodyPr/>
        <a:lstStyle/>
        <a:p>
          <a:endParaRPr lang="en-US"/>
        </a:p>
      </dgm:t>
    </dgm:pt>
    <dgm:pt modelId="{7CA9821C-23F3-4D54-98BF-9C5FB2E4783A}" type="pres">
      <dgm:prSet presAssocID="{6DC67048-4159-4F5B-8645-EC170FEB281D}" presName="hierChild4" presStyleCnt="0"/>
      <dgm:spPr/>
    </dgm:pt>
    <dgm:pt modelId="{5668490F-04B8-406D-8356-8E1A7F9CF681}" type="pres">
      <dgm:prSet presAssocID="{D6A0004D-D21B-4035-8287-847A213AADFC}" presName="Name37" presStyleLbl="parChTrans1D4" presStyleIdx="5" presStyleCnt="16"/>
      <dgm:spPr/>
      <dgm:t>
        <a:bodyPr/>
        <a:lstStyle/>
        <a:p>
          <a:endParaRPr lang="en-US"/>
        </a:p>
      </dgm:t>
    </dgm:pt>
    <dgm:pt modelId="{8992F0C9-6BF0-4200-AD00-A902966CD250}" type="pres">
      <dgm:prSet presAssocID="{2C42276F-3619-4C30-B05D-99A1DAE7BFC4}" presName="hierRoot2" presStyleCnt="0">
        <dgm:presLayoutVars>
          <dgm:hierBranch val="init"/>
        </dgm:presLayoutVars>
      </dgm:prSet>
      <dgm:spPr/>
    </dgm:pt>
    <dgm:pt modelId="{989CF0FB-100C-4E0A-AA2B-346D3EA0B969}" type="pres">
      <dgm:prSet presAssocID="{2C42276F-3619-4C30-B05D-99A1DAE7BFC4}" presName="rootComposite" presStyleCnt="0"/>
      <dgm:spPr/>
    </dgm:pt>
    <dgm:pt modelId="{EBA3DEDF-FAD9-489A-9E5E-BA211F7E6A10}" type="pres">
      <dgm:prSet presAssocID="{2C42276F-3619-4C30-B05D-99A1DAE7BFC4}" presName="rootText" presStyleLbl="node4" presStyleIdx="5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A46081-71FF-4A0D-9A98-9BBC5992750E}" type="pres">
      <dgm:prSet presAssocID="{2C42276F-3619-4C30-B05D-99A1DAE7BFC4}" presName="rootConnector" presStyleLbl="node4" presStyleIdx="5" presStyleCnt="16"/>
      <dgm:spPr/>
      <dgm:t>
        <a:bodyPr/>
        <a:lstStyle/>
        <a:p>
          <a:endParaRPr lang="en-US"/>
        </a:p>
      </dgm:t>
    </dgm:pt>
    <dgm:pt modelId="{310CC008-0342-4E1B-8652-1F9DEF568785}" type="pres">
      <dgm:prSet presAssocID="{2C42276F-3619-4C30-B05D-99A1DAE7BFC4}" presName="hierChild4" presStyleCnt="0"/>
      <dgm:spPr/>
    </dgm:pt>
    <dgm:pt modelId="{3B48231F-8C8D-4C86-A24B-C0F220A94157}" type="pres">
      <dgm:prSet presAssocID="{A7966B65-7AB2-4C82-B36A-DFF0A35DBACF}" presName="Name37" presStyleLbl="parChTrans1D4" presStyleIdx="6" presStyleCnt="16"/>
      <dgm:spPr/>
      <dgm:t>
        <a:bodyPr/>
        <a:lstStyle/>
        <a:p>
          <a:endParaRPr lang="en-US"/>
        </a:p>
      </dgm:t>
    </dgm:pt>
    <dgm:pt modelId="{AB85A87A-8B6F-4523-AC27-DBE6C85BA60C}" type="pres">
      <dgm:prSet presAssocID="{55FEDE0C-0ECA-4542-910E-6B7CF2EB5A72}" presName="hierRoot2" presStyleCnt="0">
        <dgm:presLayoutVars>
          <dgm:hierBranch val="init"/>
        </dgm:presLayoutVars>
      </dgm:prSet>
      <dgm:spPr/>
    </dgm:pt>
    <dgm:pt modelId="{37CD9F5E-B542-4AC1-9C5C-356D11725150}" type="pres">
      <dgm:prSet presAssocID="{55FEDE0C-0ECA-4542-910E-6B7CF2EB5A72}" presName="rootComposite" presStyleCnt="0"/>
      <dgm:spPr/>
    </dgm:pt>
    <dgm:pt modelId="{D25087AA-4E2C-429D-BAA4-EDAB0EBD827E}" type="pres">
      <dgm:prSet presAssocID="{55FEDE0C-0ECA-4542-910E-6B7CF2EB5A72}" presName="rootText" presStyleLbl="node4" presStyleIdx="6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2D2488-D252-4B7F-88F5-335595274DBA}" type="pres">
      <dgm:prSet presAssocID="{55FEDE0C-0ECA-4542-910E-6B7CF2EB5A72}" presName="rootConnector" presStyleLbl="node4" presStyleIdx="6" presStyleCnt="16"/>
      <dgm:spPr/>
      <dgm:t>
        <a:bodyPr/>
        <a:lstStyle/>
        <a:p>
          <a:endParaRPr lang="en-US"/>
        </a:p>
      </dgm:t>
    </dgm:pt>
    <dgm:pt modelId="{293E00A4-1983-4C35-96EB-97F3A651D118}" type="pres">
      <dgm:prSet presAssocID="{55FEDE0C-0ECA-4542-910E-6B7CF2EB5A72}" presName="hierChild4" presStyleCnt="0"/>
      <dgm:spPr/>
    </dgm:pt>
    <dgm:pt modelId="{E00C3524-6259-417F-8B0D-4E7A2EE9E943}" type="pres">
      <dgm:prSet presAssocID="{BE38DF1E-ED01-4350-8B48-F07E8164C695}" presName="Name37" presStyleLbl="parChTrans1D4" presStyleIdx="7" presStyleCnt="16"/>
      <dgm:spPr/>
      <dgm:t>
        <a:bodyPr/>
        <a:lstStyle/>
        <a:p>
          <a:endParaRPr lang="en-US"/>
        </a:p>
      </dgm:t>
    </dgm:pt>
    <dgm:pt modelId="{C6946B8D-AC1F-45FB-B285-0B67D02302EC}" type="pres">
      <dgm:prSet presAssocID="{1832448B-9E5A-4AE8-9AAD-8614B9E3EF58}" presName="hierRoot2" presStyleCnt="0">
        <dgm:presLayoutVars>
          <dgm:hierBranch val="init"/>
        </dgm:presLayoutVars>
      </dgm:prSet>
      <dgm:spPr/>
    </dgm:pt>
    <dgm:pt modelId="{1B602649-874F-4757-B850-CCBF9232298E}" type="pres">
      <dgm:prSet presAssocID="{1832448B-9E5A-4AE8-9AAD-8614B9E3EF58}" presName="rootComposite" presStyleCnt="0"/>
      <dgm:spPr/>
    </dgm:pt>
    <dgm:pt modelId="{AE513EC7-2F02-4E29-B254-7014FD081958}" type="pres">
      <dgm:prSet presAssocID="{1832448B-9E5A-4AE8-9AAD-8614B9E3EF58}" presName="rootText" presStyleLbl="node4" presStyleIdx="7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B38A11-C27A-40BE-A992-C9DE5AD56711}" type="pres">
      <dgm:prSet presAssocID="{1832448B-9E5A-4AE8-9AAD-8614B9E3EF58}" presName="rootConnector" presStyleLbl="node4" presStyleIdx="7" presStyleCnt="16"/>
      <dgm:spPr/>
      <dgm:t>
        <a:bodyPr/>
        <a:lstStyle/>
        <a:p>
          <a:endParaRPr lang="en-US"/>
        </a:p>
      </dgm:t>
    </dgm:pt>
    <dgm:pt modelId="{CA64A4B2-0F94-4FDA-9799-1E781FE534ED}" type="pres">
      <dgm:prSet presAssocID="{1832448B-9E5A-4AE8-9AAD-8614B9E3EF58}" presName="hierChild4" presStyleCnt="0"/>
      <dgm:spPr/>
    </dgm:pt>
    <dgm:pt modelId="{612946DE-7ED3-4DDA-BB70-6F5AF7A8A0EB}" type="pres">
      <dgm:prSet presAssocID="{1832448B-9E5A-4AE8-9AAD-8614B9E3EF58}" presName="hierChild5" presStyleCnt="0"/>
      <dgm:spPr/>
    </dgm:pt>
    <dgm:pt modelId="{B8620EBB-09F2-46CE-BA6D-50729D3EF9B6}" type="pres">
      <dgm:prSet presAssocID="{55FEDE0C-0ECA-4542-910E-6B7CF2EB5A72}" presName="hierChild5" presStyleCnt="0"/>
      <dgm:spPr/>
    </dgm:pt>
    <dgm:pt modelId="{5C251DE3-F20A-4891-A06A-3F5EE4F8E967}" type="pres">
      <dgm:prSet presAssocID="{2C42276F-3619-4C30-B05D-99A1DAE7BFC4}" presName="hierChild5" presStyleCnt="0"/>
      <dgm:spPr/>
    </dgm:pt>
    <dgm:pt modelId="{F2672A9E-09E3-4F9A-BF40-FD371209D4BE}" type="pres">
      <dgm:prSet presAssocID="{6DC67048-4159-4F5B-8645-EC170FEB281D}" presName="hierChild5" presStyleCnt="0"/>
      <dgm:spPr/>
    </dgm:pt>
    <dgm:pt modelId="{E31ECB30-9940-49F8-97B6-5D1A4FD2A4E9}" type="pres">
      <dgm:prSet presAssocID="{18A2269A-92F2-4199-968D-5E8E26C878C9}" presName="hierChild5" presStyleCnt="0"/>
      <dgm:spPr/>
    </dgm:pt>
    <dgm:pt modelId="{31431004-B832-4E4B-848D-039BBDAC22C8}" type="pres">
      <dgm:prSet presAssocID="{1F733812-A5F3-4E32-9BCC-B52397786CD1}" presName="hierChild5" presStyleCnt="0"/>
      <dgm:spPr/>
    </dgm:pt>
    <dgm:pt modelId="{3A8A821A-CB0F-40F2-8F90-0BB8D1C1F03B}" type="pres">
      <dgm:prSet presAssocID="{DCF9AC02-71AE-49F1-A80B-E441C4FE5DAD}" presName="hierChild5" presStyleCnt="0"/>
      <dgm:spPr/>
    </dgm:pt>
    <dgm:pt modelId="{E9F7B2F7-A57D-432A-B973-77F3D02170D8}" type="pres">
      <dgm:prSet presAssocID="{AA49F6E7-E674-47FD-B7C8-77A9B70D1A89}" presName="hierChild5" presStyleCnt="0"/>
      <dgm:spPr/>
    </dgm:pt>
    <dgm:pt modelId="{D7D3E7AB-5529-4776-BA17-15171DED4BAF}" type="pres">
      <dgm:prSet presAssocID="{7D400AAC-8482-4279-B99A-2759C35F957D}" presName="Name37" presStyleLbl="parChTrans1D2" presStyleIdx="2" presStyleCnt="5"/>
      <dgm:spPr/>
      <dgm:t>
        <a:bodyPr/>
        <a:lstStyle/>
        <a:p>
          <a:endParaRPr lang="en-US"/>
        </a:p>
      </dgm:t>
    </dgm:pt>
    <dgm:pt modelId="{A1CE0EBE-D1A4-4AF7-9696-EA64D67B346C}" type="pres">
      <dgm:prSet presAssocID="{AE6A73C7-9DE5-4CBB-8579-A5114E7450BE}" presName="hierRoot2" presStyleCnt="0">
        <dgm:presLayoutVars>
          <dgm:hierBranch val="init"/>
        </dgm:presLayoutVars>
      </dgm:prSet>
      <dgm:spPr/>
    </dgm:pt>
    <dgm:pt modelId="{4F5C8D3B-AEAE-4DD2-B99B-2142B820916C}" type="pres">
      <dgm:prSet presAssocID="{AE6A73C7-9DE5-4CBB-8579-A5114E7450BE}" presName="rootComposite" presStyleCnt="0"/>
      <dgm:spPr/>
    </dgm:pt>
    <dgm:pt modelId="{ECA02BBD-BFDE-4A6F-86FA-3068E9E52A92}" type="pres">
      <dgm:prSet presAssocID="{AE6A73C7-9DE5-4CBB-8579-A5114E7450B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74716B-56E2-4C00-A05E-23FE0C9DEAB1}" type="pres">
      <dgm:prSet presAssocID="{AE6A73C7-9DE5-4CBB-8579-A5114E7450BE}" presName="rootConnector" presStyleLbl="node2" presStyleIdx="2" presStyleCnt="4"/>
      <dgm:spPr/>
      <dgm:t>
        <a:bodyPr/>
        <a:lstStyle/>
        <a:p>
          <a:endParaRPr lang="en-US"/>
        </a:p>
      </dgm:t>
    </dgm:pt>
    <dgm:pt modelId="{241E694F-AD49-454A-9CFC-750561CFA900}" type="pres">
      <dgm:prSet presAssocID="{AE6A73C7-9DE5-4CBB-8579-A5114E7450BE}" presName="hierChild4" presStyleCnt="0"/>
      <dgm:spPr/>
    </dgm:pt>
    <dgm:pt modelId="{7255F4E3-749B-4EA6-8F87-381BF8F3F3EF}" type="pres">
      <dgm:prSet presAssocID="{D73EB63C-38C3-4A5D-B05D-8F0539AA671D}" presName="Name37" presStyleLbl="parChTrans1D3" presStyleIdx="2" presStyleCnt="6"/>
      <dgm:spPr/>
      <dgm:t>
        <a:bodyPr/>
        <a:lstStyle/>
        <a:p>
          <a:endParaRPr lang="en-US"/>
        </a:p>
      </dgm:t>
    </dgm:pt>
    <dgm:pt modelId="{7E12AF89-6258-4602-9391-737A0DB35AA3}" type="pres">
      <dgm:prSet presAssocID="{619E867C-91AF-4C61-ADE9-84CDE05ECD2F}" presName="hierRoot2" presStyleCnt="0">
        <dgm:presLayoutVars>
          <dgm:hierBranch val="init"/>
        </dgm:presLayoutVars>
      </dgm:prSet>
      <dgm:spPr/>
    </dgm:pt>
    <dgm:pt modelId="{E0451F4D-F4F9-480A-830A-AA46E2E53B6B}" type="pres">
      <dgm:prSet presAssocID="{619E867C-91AF-4C61-ADE9-84CDE05ECD2F}" presName="rootComposite" presStyleCnt="0"/>
      <dgm:spPr/>
    </dgm:pt>
    <dgm:pt modelId="{B0EDE375-29EA-4CB2-B4FC-6F99479973AC}" type="pres">
      <dgm:prSet presAssocID="{619E867C-91AF-4C61-ADE9-84CDE05ECD2F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571AEF-BDB2-4279-B877-9869C32952D4}" type="pres">
      <dgm:prSet presAssocID="{619E867C-91AF-4C61-ADE9-84CDE05ECD2F}" presName="rootConnector" presStyleLbl="node3" presStyleIdx="2" presStyleCnt="5"/>
      <dgm:spPr/>
      <dgm:t>
        <a:bodyPr/>
        <a:lstStyle/>
        <a:p>
          <a:endParaRPr lang="en-US"/>
        </a:p>
      </dgm:t>
    </dgm:pt>
    <dgm:pt modelId="{31B1E2B5-73EC-4C4E-8A8A-D2BD5C7D0151}" type="pres">
      <dgm:prSet presAssocID="{619E867C-91AF-4C61-ADE9-84CDE05ECD2F}" presName="hierChild4" presStyleCnt="0"/>
      <dgm:spPr/>
    </dgm:pt>
    <dgm:pt modelId="{C5C0A6F7-6585-4225-908A-2A61B96903C5}" type="pres">
      <dgm:prSet presAssocID="{0B3A62F2-0D2F-4FED-A03A-0BD0019466AA}" presName="Name37" presStyleLbl="parChTrans1D4" presStyleIdx="8" presStyleCnt="16"/>
      <dgm:spPr/>
      <dgm:t>
        <a:bodyPr/>
        <a:lstStyle/>
        <a:p>
          <a:endParaRPr lang="en-US"/>
        </a:p>
      </dgm:t>
    </dgm:pt>
    <dgm:pt modelId="{4D5C6838-F5F6-4CD3-89D0-E901FA2AF85C}" type="pres">
      <dgm:prSet presAssocID="{66E734D8-1E73-457C-95CC-B36D5E221D03}" presName="hierRoot2" presStyleCnt="0">
        <dgm:presLayoutVars>
          <dgm:hierBranch val="init"/>
        </dgm:presLayoutVars>
      </dgm:prSet>
      <dgm:spPr/>
    </dgm:pt>
    <dgm:pt modelId="{1ED5DCFA-0F7A-4271-AB11-3B19B21DB175}" type="pres">
      <dgm:prSet presAssocID="{66E734D8-1E73-457C-95CC-B36D5E221D03}" presName="rootComposite" presStyleCnt="0"/>
      <dgm:spPr/>
    </dgm:pt>
    <dgm:pt modelId="{33068AD2-4F88-4736-A5D3-636166B4AB00}" type="pres">
      <dgm:prSet presAssocID="{66E734D8-1E73-457C-95CC-B36D5E221D03}" presName="rootText" presStyleLbl="node4" presStyleIdx="8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E1005B-9FB0-4F72-96AE-96CFE6F95C95}" type="pres">
      <dgm:prSet presAssocID="{66E734D8-1E73-457C-95CC-B36D5E221D03}" presName="rootConnector" presStyleLbl="node4" presStyleIdx="8" presStyleCnt="16"/>
      <dgm:spPr/>
      <dgm:t>
        <a:bodyPr/>
        <a:lstStyle/>
        <a:p>
          <a:endParaRPr lang="en-US"/>
        </a:p>
      </dgm:t>
    </dgm:pt>
    <dgm:pt modelId="{DE122285-CC8B-4E24-9FB1-4BAA46103C48}" type="pres">
      <dgm:prSet presAssocID="{66E734D8-1E73-457C-95CC-B36D5E221D03}" presName="hierChild4" presStyleCnt="0"/>
      <dgm:spPr/>
    </dgm:pt>
    <dgm:pt modelId="{14EEDE38-5C16-4D91-8228-36CD74937E55}" type="pres">
      <dgm:prSet presAssocID="{66E734D8-1E73-457C-95CC-B36D5E221D03}" presName="hierChild5" presStyleCnt="0"/>
      <dgm:spPr/>
    </dgm:pt>
    <dgm:pt modelId="{8D99A208-C909-4491-88D1-5747E4C31F1C}" type="pres">
      <dgm:prSet presAssocID="{640D3099-DB0B-4794-911B-3542587451DE}" presName="Name37" presStyleLbl="parChTrans1D4" presStyleIdx="9" presStyleCnt="16"/>
      <dgm:spPr/>
      <dgm:t>
        <a:bodyPr/>
        <a:lstStyle/>
        <a:p>
          <a:endParaRPr lang="en-US"/>
        </a:p>
      </dgm:t>
    </dgm:pt>
    <dgm:pt modelId="{A6A04752-0C12-4EBC-9847-21DBCF5CC8F1}" type="pres">
      <dgm:prSet presAssocID="{FD4F0D2D-0BF6-445A-BFD4-090A22E8F1E6}" presName="hierRoot2" presStyleCnt="0">
        <dgm:presLayoutVars>
          <dgm:hierBranch val="init"/>
        </dgm:presLayoutVars>
      </dgm:prSet>
      <dgm:spPr/>
    </dgm:pt>
    <dgm:pt modelId="{EFA24255-67E4-40DC-8B96-524E33813158}" type="pres">
      <dgm:prSet presAssocID="{FD4F0D2D-0BF6-445A-BFD4-090A22E8F1E6}" presName="rootComposite" presStyleCnt="0"/>
      <dgm:spPr/>
    </dgm:pt>
    <dgm:pt modelId="{1F30F79A-EE8A-411E-B1B1-92F4AFAB74F6}" type="pres">
      <dgm:prSet presAssocID="{FD4F0D2D-0BF6-445A-BFD4-090A22E8F1E6}" presName="rootText" presStyleLbl="node4" presStyleIdx="9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B10F1A-18B4-4775-A73D-E9C6BCAE49AA}" type="pres">
      <dgm:prSet presAssocID="{FD4F0D2D-0BF6-445A-BFD4-090A22E8F1E6}" presName="rootConnector" presStyleLbl="node4" presStyleIdx="9" presStyleCnt="16"/>
      <dgm:spPr/>
      <dgm:t>
        <a:bodyPr/>
        <a:lstStyle/>
        <a:p>
          <a:endParaRPr lang="en-US"/>
        </a:p>
      </dgm:t>
    </dgm:pt>
    <dgm:pt modelId="{4DBE5E80-1BDF-4F95-AA61-3D5BA52ECB64}" type="pres">
      <dgm:prSet presAssocID="{FD4F0D2D-0BF6-445A-BFD4-090A22E8F1E6}" presName="hierChild4" presStyleCnt="0"/>
      <dgm:spPr/>
    </dgm:pt>
    <dgm:pt modelId="{56139A49-4005-4409-9A84-EA271D5D3879}" type="pres">
      <dgm:prSet presAssocID="{FD4F0D2D-0BF6-445A-BFD4-090A22E8F1E6}" presName="hierChild5" presStyleCnt="0"/>
      <dgm:spPr/>
    </dgm:pt>
    <dgm:pt modelId="{41778013-2AD2-4BEA-8B5A-D3CE5D87F7FE}" type="pres">
      <dgm:prSet presAssocID="{270F6A6D-B39B-4174-8BEE-257A20FC5D29}" presName="Name37" presStyleLbl="parChTrans1D4" presStyleIdx="10" presStyleCnt="16"/>
      <dgm:spPr/>
      <dgm:t>
        <a:bodyPr/>
        <a:lstStyle/>
        <a:p>
          <a:endParaRPr lang="en-US"/>
        </a:p>
      </dgm:t>
    </dgm:pt>
    <dgm:pt modelId="{34C4DCDD-F3CE-48D8-9780-7FCB76A11857}" type="pres">
      <dgm:prSet presAssocID="{E6E272F5-FBBF-4EE7-ADFC-21C4A69182DB}" presName="hierRoot2" presStyleCnt="0">
        <dgm:presLayoutVars>
          <dgm:hierBranch val="init"/>
        </dgm:presLayoutVars>
      </dgm:prSet>
      <dgm:spPr/>
    </dgm:pt>
    <dgm:pt modelId="{E8027523-E2AE-4DBC-AA05-D5BC02F2C700}" type="pres">
      <dgm:prSet presAssocID="{E6E272F5-FBBF-4EE7-ADFC-21C4A69182DB}" presName="rootComposite" presStyleCnt="0"/>
      <dgm:spPr/>
    </dgm:pt>
    <dgm:pt modelId="{2166E55F-55C3-4E70-B67F-436E5EF974C0}" type="pres">
      <dgm:prSet presAssocID="{E6E272F5-FBBF-4EE7-ADFC-21C4A69182DB}" presName="rootText" presStyleLbl="node4" presStyleIdx="10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DC644B-841C-46F0-BDE7-3EC5FCC6012E}" type="pres">
      <dgm:prSet presAssocID="{E6E272F5-FBBF-4EE7-ADFC-21C4A69182DB}" presName="rootConnector" presStyleLbl="node4" presStyleIdx="10" presStyleCnt="16"/>
      <dgm:spPr/>
      <dgm:t>
        <a:bodyPr/>
        <a:lstStyle/>
        <a:p>
          <a:endParaRPr lang="en-US"/>
        </a:p>
      </dgm:t>
    </dgm:pt>
    <dgm:pt modelId="{742D192F-75D4-468B-99F8-2659F24E36D2}" type="pres">
      <dgm:prSet presAssocID="{E6E272F5-FBBF-4EE7-ADFC-21C4A69182DB}" presName="hierChild4" presStyleCnt="0"/>
      <dgm:spPr/>
    </dgm:pt>
    <dgm:pt modelId="{BC7AA4C7-5E88-475D-9EE7-DD2FE7DFA865}" type="pres">
      <dgm:prSet presAssocID="{E6E272F5-FBBF-4EE7-ADFC-21C4A69182DB}" presName="hierChild5" presStyleCnt="0"/>
      <dgm:spPr/>
    </dgm:pt>
    <dgm:pt modelId="{A99E8464-395A-4E2E-B4BC-89B34863D7C5}" type="pres">
      <dgm:prSet presAssocID="{619E867C-91AF-4C61-ADE9-84CDE05ECD2F}" presName="hierChild5" presStyleCnt="0"/>
      <dgm:spPr/>
    </dgm:pt>
    <dgm:pt modelId="{AAE2F99A-BE6C-467C-BCF1-895DC0ACD30E}" type="pres">
      <dgm:prSet presAssocID="{EF6DDE52-49A5-4D5D-93C8-88E8872AA0C4}" presName="Name37" presStyleLbl="parChTrans1D3" presStyleIdx="3" presStyleCnt="6"/>
      <dgm:spPr/>
      <dgm:t>
        <a:bodyPr/>
        <a:lstStyle/>
        <a:p>
          <a:endParaRPr lang="en-US"/>
        </a:p>
      </dgm:t>
    </dgm:pt>
    <dgm:pt modelId="{DB8BF213-4C7C-472B-BE43-BA2687675970}" type="pres">
      <dgm:prSet presAssocID="{C21B8106-968F-4B85-9B8F-82FEB76D947A}" presName="hierRoot2" presStyleCnt="0">
        <dgm:presLayoutVars>
          <dgm:hierBranch val="init"/>
        </dgm:presLayoutVars>
      </dgm:prSet>
      <dgm:spPr/>
    </dgm:pt>
    <dgm:pt modelId="{B3E04CDC-7BB4-4E4B-A8E0-21CF01B8CCAC}" type="pres">
      <dgm:prSet presAssocID="{C21B8106-968F-4B85-9B8F-82FEB76D947A}" presName="rootComposite" presStyleCnt="0"/>
      <dgm:spPr/>
    </dgm:pt>
    <dgm:pt modelId="{87313414-B4BF-4473-8AC2-A5DDF3F5D79A}" type="pres">
      <dgm:prSet presAssocID="{C21B8106-968F-4B85-9B8F-82FEB76D947A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2313E7-CA18-4CEF-862E-85F1023C57D2}" type="pres">
      <dgm:prSet presAssocID="{C21B8106-968F-4B85-9B8F-82FEB76D947A}" presName="rootConnector" presStyleLbl="node3" presStyleIdx="3" presStyleCnt="5"/>
      <dgm:spPr/>
      <dgm:t>
        <a:bodyPr/>
        <a:lstStyle/>
        <a:p>
          <a:endParaRPr lang="en-US"/>
        </a:p>
      </dgm:t>
    </dgm:pt>
    <dgm:pt modelId="{D271EFE2-CD57-4FD2-80EA-B048EACBAC07}" type="pres">
      <dgm:prSet presAssocID="{C21B8106-968F-4B85-9B8F-82FEB76D947A}" presName="hierChild4" presStyleCnt="0"/>
      <dgm:spPr/>
    </dgm:pt>
    <dgm:pt modelId="{E4290A73-877D-4C00-8E36-3105F4BEED81}" type="pres">
      <dgm:prSet presAssocID="{F13666B9-609C-4AB8-87A5-CC43008141B6}" presName="Name37" presStyleLbl="parChTrans1D4" presStyleIdx="11" presStyleCnt="16"/>
      <dgm:spPr/>
      <dgm:t>
        <a:bodyPr/>
        <a:lstStyle/>
        <a:p>
          <a:endParaRPr lang="en-US"/>
        </a:p>
      </dgm:t>
    </dgm:pt>
    <dgm:pt modelId="{44D364D0-17AF-4F38-83C8-4CA4BC28A96C}" type="pres">
      <dgm:prSet presAssocID="{AF4C464B-418F-480F-B98A-16F255A47833}" presName="hierRoot2" presStyleCnt="0">
        <dgm:presLayoutVars>
          <dgm:hierBranch val="init"/>
        </dgm:presLayoutVars>
      </dgm:prSet>
      <dgm:spPr/>
    </dgm:pt>
    <dgm:pt modelId="{96B834E7-4756-47F0-A908-08E07E1DDD65}" type="pres">
      <dgm:prSet presAssocID="{AF4C464B-418F-480F-B98A-16F255A47833}" presName="rootComposite" presStyleCnt="0"/>
      <dgm:spPr/>
    </dgm:pt>
    <dgm:pt modelId="{8E56DB38-8BC4-4A6A-AA63-74B350FEE150}" type="pres">
      <dgm:prSet presAssocID="{AF4C464B-418F-480F-B98A-16F255A47833}" presName="rootText" presStyleLbl="node4" presStyleIdx="11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2837C6-1893-4127-A270-58295F3392E3}" type="pres">
      <dgm:prSet presAssocID="{AF4C464B-418F-480F-B98A-16F255A47833}" presName="rootConnector" presStyleLbl="node4" presStyleIdx="11" presStyleCnt="16"/>
      <dgm:spPr/>
      <dgm:t>
        <a:bodyPr/>
        <a:lstStyle/>
        <a:p>
          <a:endParaRPr lang="en-US"/>
        </a:p>
      </dgm:t>
    </dgm:pt>
    <dgm:pt modelId="{71B322B5-30C4-4218-BDBB-FE045F2D78E5}" type="pres">
      <dgm:prSet presAssocID="{AF4C464B-418F-480F-B98A-16F255A47833}" presName="hierChild4" presStyleCnt="0"/>
      <dgm:spPr/>
    </dgm:pt>
    <dgm:pt modelId="{BB425112-DCFC-4351-8FCD-7AE3058266AC}" type="pres">
      <dgm:prSet presAssocID="{06365865-D092-4D70-B939-A9E8FED7E63C}" presName="Name37" presStyleLbl="parChTrans1D4" presStyleIdx="12" presStyleCnt="16"/>
      <dgm:spPr/>
      <dgm:t>
        <a:bodyPr/>
        <a:lstStyle/>
        <a:p>
          <a:endParaRPr lang="en-US"/>
        </a:p>
      </dgm:t>
    </dgm:pt>
    <dgm:pt modelId="{F52B26B0-A2F1-460F-B8CE-5D7FB592DE7C}" type="pres">
      <dgm:prSet presAssocID="{16E46D46-D512-4C5F-933A-4EDD732D5DF3}" presName="hierRoot2" presStyleCnt="0">
        <dgm:presLayoutVars>
          <dgm:hierBranch val="init"/>
        </dgm:presLayoutVars>
      </dgm:prSet>
      <dgm:spPr/>
    </dgm:pt>
    <dgm:pt modelId="{63CE0AE2-2CE1-4D7B-BC8D-1E14520231B2}" type="pres">
      <dgm:prSet presAssocID="{16E46D46-D512-4C5F-933A-4EDD732D5DF3}" presName="rootComposite" presStyleCnt="0"/>
      <dgm:spPr/>
    </dgm:pt>
    <dgm:pt modelId="{B99353FB-3AFF-4A1D-8C66-A4B9D0B718AB}" type="pres">
      <dgm:prSet presAssocID="{16E46D46-D512-4C5F-933A-4EDD732D5DF3}" presName="rootText" presStyleLbl="node4" presStyleIdx="12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29003C-BF7C-47AF-8215-5DE1B332B0DE}" type="pres">
      <dgm:prSet presAssocID="{16E46D46-D512-4C5F-933A-4EDD732D5DF3}" presName="rootConnector" presStyleLbl="node4" presStyleIdx="12" presStyleCnt="16"/>
      <dgm:spPr/>
      <dgm:t>
        <a:bodyPr/>
        <a:lstStyle/>
        <a:p>
          <a:endParaRPr lang="en-US"/>
        </a:p>
      </dgm:t>
    </dgm:pt>
    <dgm:pt modelId="{397F9B95-D2C2-4624-A541-31DF60EDC5F8}" type="pres">
      <dgm:prSet presAssocID="{16E46D46-D512-4C5F-933A-4EDD732D5DF3}" presName="hierChild4" presStyleCnt="0"/>
      <dgm:spPr/>
    </dgm:pt>
    <dgm:pt modelId="{8BBB1E2D-3F9D-4409-A129-4B0B8E1B823E}" type="pres">
      <dgm:prSet presAssocID="{E3FC0BEA-047C-4400-AFF2-89A53B0054E7}" presName="Name37" presStyleLbl="parChTrans1D4" presStyleIdx="13" presStyleCnt="16"/>
      <dgm:spPr/>
      <dgm:t>
        <a:bodyPr/>
        <a:lstStyle/>
        <a:p>
          <a:endParaRPr lang="en-US"/>
        </a:p>
      </dgm:t>
    </dgm:pt>
    <dgm:pt modelId="{2D2A58BD-5D7C-4060-929B-C7FC54EC4075}" type="pres">
      <dgm:prSet presAssocID="{64E640F1-220D-43B4-8C8E-F1FC924339D3}" presName="hierRoot2" presStyleCnt="0">
        <dgm:presLayoutVars>
          <dgm:hierBranch val="init"/>
        </dgm:presLayoutVars>
      </dgm:prSet>
      <dgm:spPr/>
    </dgm:pt>
    <dgm:pt modelId="{C164CC71-AA8E-4CDA-9EED-FB3A49409C83}" type="pres">
      <dgm:prSet presAssocID="{64E640F1-220D-43B4-8C8E-F1FC924339D3}" presName="rootComposite" presStyleCnt="0"/>
      <dgm:spPr/>
    </dgm:pt>
    <dgm:pt modelId="{97D71D5E-A245-4B60-A4F0-D6155AE53A1B}" type="pres">
      <dgm:prSet presAssocID="{64E640F1-220D-43B4-8C8E-F1FC924339D3}" presName="rootText" presStyleLbl="node4" presStyleIdx="13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CF2324-1A21-4FFA-BA62-B7BA47B5E7A9}" type="pres">
      <dgm:prSet presAssocID="{64E640F1-220D-43B4-8C8E-F1FC924339D3}" presName="rootConnector" presStyleLbl="node4" presStyleIdx="13" presStyleCnt="16"/>
      <dgm:spPr/>
      <dgm:t>
        <a:bodyPr/>
        <a:lstStyle/>
        <a:p>
          <a:endParaRPr lang="en-US"/>
        </a:p>
      </dgm:t>
    </dgm:pt>
    <dgm:pt modelId="{786A741E-DFF7-4075-A8E5-398BE20B3599}" type="pres">
      <dgm:prSet presAssocID="{64E640F1-220D-43B4-8C8E-F1FC924339D3}" presName="hierChild4" presStyleCnt="0"/>
      <dgm:spPr/>
    </dgm:pt>
    <dgm:pt modelId="{CFB36C86-0FBF-4B41-A1C1-99F52642049A}" type="pres">
      <dgm:prSet presAssocID="{64E640F1-220D-43B4-8C8E-F1FC924339D3}" presName="hierChild5" presStyleCnt="0"/>
      <dgm:spPr/>
    </dgm:pt>
    <dgm:pt modelId="{02245174-0DEF-4AD8-8D20-05A1EDBBDBDA}" type="pres">
      <dgm:prSet presAssocID="{16E46D46-D512-4C5F-933A-4EDD732D5DF3}" presName="hierChild5" presStyleCnt="0"/>
      <dgm:spPr/>
    </dgm:pt>
    <dgm:pt modelId="{6BDB5B5B-0EE4-46CD-9691-AD0D032D424D}" type="pres">
      <dgm:prSet presAssocID="{AF4C464B-418F-480F-B98A-16F255A47833}" presName="hierChild5" presStyleCnt="0"/>
      <dgm:spPr/>
    </dgm:pt>
    <dgm:pt modelId="{9A811A52-4A77-4E36-825E-A99F13F8797F}" type="pres">
      <dgm:prSet presAssocID="{C21B8106-968F-4B85-9B8F-82FEB76D947A}" presName="hierChild5" presStyleCnt="0"/>
      <dgm:spPr/>
    </dgm:pt>
    <dgm:pt modelId="{C3007189-465C-40CF-9250-3D33BF13861E}" type="pres">
      <dgm:prSet presAssocID="{AE6A73C7-9DE5-4CBB-8579-A5114E7450BE}" presName="hierChild5" presStyleCnt="0"/>
      <dgm:spPr/>
    </dgm:pt>
    <dgm:pt modelId="{A890447D-4100-4C82-9442-A337333DA7C6}" type="pres">
      <dgm:prSet presAssocID="{63F053CD-2CD9-441D-A8AE-14336EB68103}" presName="Name111" presStyleLbl="parChTrans1D3" presStyleIdx="4" presStyleCnt="6"/>
      <dgm:spPr/>
      <dgm:t>
        <a:bodyPr/>
        <a:lstStyle/>
        <a:p>
          <a:endParaRPr lang="en-US"/>
        </a:p>
      </dgm:t>
    </dgm:pt>
    <dgm:pt modelId="{264CFF6D-0B71-4CA8-A71F-CB38B663D8BE}" type="pres">
      <dgm:prSet presAssocID="{962724B0-F2E1-4138-8FCC-53AEB532A564}" presName="hierRoot3" presStyleCnt="0">
        <dgm:presLayoutVars>
          <dgm:hierBranch val="init"/>
        </dgm:presLayoutVars>
      </dgm:prSet>
      <dgm:spPr/>
    </dgm:pt>
    <dgm:pt modelId="{83828D6A-FB7B-4A3A-BB3F-4788A0EBE110}" type="pres">
      <dgm:prSet presAssocID="{962724B0-F2E1-4138-8FCC-53AEB532A564}" presName="rootComposite3" presStyleCnt="0"/>
      <dgm:spPr/>
    </dgm:pt>
    <dgm:pt modelId="{873B68AB-39F5-46CC-8C5C-F35745CF13BA}" type="pres">
      <dgm:prSet presAssocID="{962724B0-F2E1-4138-8FCC-53AEB532A564}" presName="rootText3" presStyleLbl="asst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51AA23-9FE3-4DE1-ABE5-50A248AD3E00}" type="pres">
      <dgm:prSet presAssocID="{962724B0-F2E1-4138-8FCC-53AEB532A564}" presName="rootConnector3" presStyleLbl="asst2" presStyleIdx="0" presStyleCnt="1"/>
      <dgm:spPr/>
      <dgm:t>
        <a:bodyPr/>
        <a:lstStyle/>
        <a:p>
          <a:endParaRPr lang="en-US"/>
        </a:p>
      </dgm:t>
    </dgm:pt>
    <dgm:pt modelId="{A87860AC-262E-46D3-AA9A-615987B4F3E9}" type="pres">
      <dgm:prSet presAssocID="{962724B0-F2E1-4138-8FCC-53AEB532A564}" presName="hierChild6" presStyleCnt="0"/>
      <dgm:spPr/>
    </dgm:pt>
    <dgm:pt modelId="{FC27AD28-FA5B-4BC0-AA24-E9F1B9E135E2}" type="pres">
      <dgm:prSet presAssocID="{962724B0-F2E1-4138-8FCC-53AEB532A564}" presName="hierChild7" presStyleCnt="0"/>
      <dgm:spPr/>
    </dgm:pt>
    <dgm:pt modelId="{A05FE6ED-0F9E-4001-9FA9-B89EF6D2FA92}" type="pres">
      <dgm:prSet presAssocID="{F136926C-D70F-471A-8EE0-2CFD43C7FADD}" presName="Name37" presStyleLbl="parChTrans1D2" presStyleIdx="3" presStyleCnt="5"/>
      <dgm:spPr/>
      <dgm:t>
        <a:bodyPr/>
        <a:lstStyle/>
        <a:p>
          <a:endParaRPr lang="en-US"/>
        </a:p>
      </dgm:t>
    </dgm:pt>
    <dgm:pt modelId="{B2D7E094-B73C-4AC7-95F0-2B7647D024D2}" type="pres">
      <dgm:prSet presAssocID="{3CCAB2CC-7331-484C-B085-684981EBC170}" presName="hierRoot2" presStyleCnt="0">
        <dgm:presLayoutVars>
          <dgm:hierBranch val="init"/>
        </dgm:presLayoutVars>
      </dgm:prSet>
      <dgm:spPr/>
    </dgm:pt>
    <dgm:pt modelId="{837C6138-D3C2-4FAF-B90B-963495998A15}" type="pres">
      <dgm:prSet presAssocID="{3CCAB2CC-7331-484C-B085-684981EBC170}" presName="rootComposite" presStyleCnt="0"/>
      <dgm:spPr/>
    </dgm:pt>
    <dgm:pt modelId="{956DF134-5B2E-4705-8084-D5D005453EAF}" type="pres">
      <dgm:prSet presAssocID="{3CCAB2CC-7331-484C-B085-684981EBC17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4D62F3-34BA-4274-9855-B9CBAC93D865}" type="pres">
      <dgm:prSet presAssocID="{3CCAB2CC-7331-484C-B085-684981EBC170}" presName="rootConnector" presStyleLbl="node2" presStyleIdx="3" presStyleCnt="4"/>
      <dgm:spPr/>
      <dgm:t>
        <a:bodyPr/>
        <a:lstStyle/>
        <a:p>
          <a:endParaRPr lang="en-US"/>
        </a:p>
      </dgm:t>
    </dgm:pt>
    <dgm:pt modelId="{CD92D21F-37B0-4C49-8828-4E668CB5D3BA}" type="pres">
      <dgm:prSet presAssocID="{3CCAB2CC-7331-484C-B085-684981EBC170}" presName="hierChild4" presStyleCnt="0"/>
      <dgm:spPr/>
    </dgm:pt>
    <dgm:pt modelId="{9C754022-1DC9-4A1F-B093-06696777D3EF}" type="pres">
      <dgm:prSet presAssocID="{95C938F6-1953-4CB8-B643-77E30E59F785}" presName="Name37" presStyleLbl="parChTrans1D3" presStyleIdx="5" presStyleCnt="6"/>
      <dgm:spPr/>
      <dgm:t>
        <a:bodyPr/>
        <a:lstStyle/>
        <a:p>
          <a:endParaRPr lang="en-US"/>
        </a:p>
      </dgm:t>
    </dgm:pt>
    <dgm:pt modelId="{10BB4ABC-3EB6-4D05-85CC-534E4C35B4CE}" type="pres">
      <dgm:prSet presAssocID="{1BEA7EC0-6C31-48C8-B46D-4D6247709F60}" presName="hierRoot2" presStyleCnt="0">
        <dgm:presLayoutVars>
          <dgm:hierBranch val="init"/>
        </dgm:presLayoutVars>
      </dgm:prSet>
      <dgm:spPr/>
    </dgm:pt>
    <dgm:pt modelId="{2FFB5BA2-0EFE-48F4-951B-C42116D7C972}" type="pres">
      <dgm:prSet presAssocID="{1BEA7EC0-6C31-48C8-B46D-4D6247709F60}" presName="rootComposite" presStyleCnt="0"/>
      <dgm:spPr/>
    </dgm:pt>
    <dgm:pt modelId="{DEEE41A7-E687-485D-AC26-E7676B5F94EE}" type="pres">
      <dgm:prSet presAssocID="{1BEA7EC0-6C31-48C8-B46D-4D6247709F60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6597E3-B6AE-45E9-BEA9-BB6D98332A8F}" type="pres">
      <dgm:prSet presAssocID="{1BEA7EC0-6C31-48C8-B46D-4D6247709F60}" presName="rootConnector" presStyleLbl="node3" presStyleIdx="4" presStyleCnt="5"/>
      <dgm:spPr/>
      <dgm:t>
        <a:bodyPr/>
        <a:lstStyle/>
        <a:p>
          <a:endParaRPr lang="en-US"/>
        </a:p>
      </dgm:t>
    </dgm:pt>
    <dgm:pt modelId="{165265AA-2AE9-4CBE-AEA5-7B73D733DC0B}" type="pres">
      <dgm:prSet presAssocID="{1BEA7EC0-6C31-48C8-B46D-4D6247709F60}" presName="hierChild4" presStyleCnt="0"/>
      <dgm:spPr/>
    </dgm:pt>
    <dgm:pt modelId="{B6583D31-0DC7-4DD2-B5C2-AA387E7EC4F1}" type="pres">
      <dgm:prSet presAssocID="{04B4B86D-BE84-46ED-889B-BB9D7023F74E}" presName="Name37" presStyleLbl="parChTrans1D4" presStyleIdx="14" presStyleCnt="16"/>
      <dgm:spPr/>
      <dgm:t>
        <a:bodyPr/>
        <a:lstStyle/>
        <a:p>
          <a:endParaRPr lang="en-US"/>
        </a:p>
      </dgm:t>
    </dgm:pt>
    <dgm:pt modelId="{5DF0BC5E-4EAF-4134-A066-090F082B8A9D}" type="pres">
      <dgm:prSet presAssocID="{52B75E91-ABC8-4846-AB9E-581C72EFA1B0}" presName="hierRoot2" presStyleCnt="0">
        <dgm:presLayoutVars>
          <dgm:hierBranch val="init"/>
        </dgm:presLayoutVars>
      </dgm:prSet>
      <dgm:spPr/>
    </dgm:pt>
    <dgm:pt modelId="{816B7C93-3EF6-4D44-BEF4-33C6F8F940DA}" type="pres">
      <dgm:prSet presAssocID="{52B75E91-ABC8-4846-AB9E-581C72EFA1B0}" presName="rootComposite" presStyleCnt="0"/>
      <dgm:spPr/>
    </dgm:pt>
    <dgm:pt modelId="{2833FA48-18FC-4513-9D1B-94ED29C8682A}" type="pres">
      <dgm:prSet presAssocID="{52B75E91-ABC8-4846-AB9E-581C72EFA1B0}" presName="rootText" presStyleLbl="node4" presStyleIdx="14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2FE938-3C3F-41CB-B98E-8CF235CB1049}" type="pres">
      <dgm:prSet presAssocID="{52B75E91-ABC8-4846-AB9E-581C72EFA1B0}" presName="rootConnector" presStyleLbl="node4" presStyleIdx="14" presStyleCnt="16"/>
      <dgm:spPr/>
      <dgm:t>
        <a:bodyPr/>
        <a:lstStyle/>
        <a:p>
          <a:endParaRPr lang="en-US"/>
        </a:p>
      </dgm:t>
    </dgm:pt>
    <dgm:pt modelId="{C581A2E1-6273-42E0-BE4E-9DFE289534A9}" type="pres">
      <dgm:prSet presAssocID="{52B75E91-ABC8-4846-AB9E-581C72EFA1B0}" presName="hierChild4" presStyleCnt="0"/>
      <dgm:spPr/>
    </dgm:pt>
    <dgm:pt modelId="{70E7820A-2635-4119-A41A-1FEB9E15F67A}" type="pres">
      <dgm:prSet presAssocID="{C22A946E-1A26-4FF0-BDFC-45CF6C2454A2}" presName="Name37" presStyleLbl="parChTrans1D4" presStyleIdx="15" presStyleCnt="16"/>
      <dgm:spPr/>
      <dgm:t>
        <a:bodyPr/>
        <a:lstStyle/>
        <a:p>
          <a:endParaRPr lang="en-US"/>
        </a:p>
      </dgm:t>
    </dgm:pt>
    <dgm:pt modelId="{346D2978-D1FD-49BC-8AF7-D1239EB6BF62}" type="pres">
      <dgm:prSet presAssocID="{B2C617A5-6B1F-42B5-9667-3001F5CF7380}" presName="hierRoot2" presStyleCnt="0">
        <dgm:presLayoutVars>
          <dgm:hierBranch val="init"/>
        </dgm:presLayoutVars>
      </dgm:prSet>
      <dgm:spPr/>
    </dgm:pt>
    <dgm:pt modelId="{A99A588D-894B-4B45-BB4E-4DB04B6ED26B}" type="pres">
      <dgm:prSet presAssocID="{B2C617A5-6B1F-42B5-9667-3001F5CF7380}" presName="rootComposite" presStyleCnt="0"/>
      <dgm:spPr/>
    </dgm:pt>
    <dgm:pt modelId="{71D00715-2095-4161-9733-6CFDA2BD7B72}" type="pres">
      <dgm:prSet presAssocID="{B2C617A5-6B1F-42B5-9667-3001F5CF7380}" presName="rootText" presStyleLbl="node4" presStyleIdx="15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D6A696-31A0-4433-92FC-D798164E7E98}" type="pres">
      <dgm:prSet presAssocID="{B2C617A5-6B1F-42B5-9667-3001F5CF7380}" presName="rootConnector" presStyleLbl="node4" presStyleIdx="15" presStyleCnt="16"/>
      <dgm:spPr/>
      <dgm:t>
        <a:bodyPr/>
        <a:lstStyle/>
        <a:p>
          <a:endParaRPr lang="en-US"/>
        </a:p>
      </dgm:t>
    </dgm:pt>
    <dgm:pt modelId="{3C20F547-0133-4702-B336-6E9754F8EAE9}" type="pres">
      <dgm:prSet presAssocID="{B2C617A5-6B1F-42B5-9667-3001F5CF7380}" presName="hierChild4" presStyleCnt="0"/>
      <dgm:spPr/>
    </dgm:pt>
    <dgm:pt modelId="{382331B2-A465-43ED-AC79-9BE9D38991B1}" type="pres">
      <dgm:prSet presAssocID="{B2C617A5-6B1F-42B5-9667-3001F5CF7380}" presName="hierChild5" presStyleCnt="0"/>
      <dgm:spPr/>
    </dgm:pt>
    <dgm:pt modelId="{0B759AE0-2F8A-4967-885A-71DD1F8586E2}" type="pres">
      <dgm:prSet presAssocID="{52B75E91-ABC8-4846-AB9E-581C72EFA1B0}" presName="hierChild5" presStyleCnt="0"/>
      <dgm:spPr/>
    </dgm:pt>
    <dgm:pt modelId="{242C3DC5-342F-41EB-BAB6-276EBCD01F23}" type="pres">
      <dgm:prSet presAssocID="{1BEA7EC0-6C31-48C8-B46D-4D6247709F60}" presName="hierChild5" presStyleCnt="0"/>
      <dgm:spPr/>
    </dgm:pt>
    <dgm:pt modelId="{561F5870-B595-41F9-8153-03BAE530E909}" type="pres">
      <dgm:prSet presAssocID="{3CCAB2CC-7331-484C-B085-684981EBC170}" presName="hierChild5" presStyleCnt="0"/>
      <dgm:spPr/>
    </dgm:pt>
    <dgm:pt modelId="{93D66F22-9E20-422F-A90D-35671E60493F}" type="pres">
      <dgm:prSet presAssocID="{2A86D4B7-32E3-4339-90A6-471E0EE98CBF}" presName="hierChild3" presStyleCnt="0"/>
      <dgm:spPr/>
    </dgm:pt>
    <dgm:pt modelId="{122B90A5-3D0E-468C-A922-07CFC1448389}" type="pres">
      <dgm:prSet presAssocID="{6F03BFBA-36C0-452B-BA84-891400766F8C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DB00FFE4-01F7-4EC7-92AD-EE37D127F6DF}" type="pres">
      <dgm:prSet presAssocID="{50202644-48A3-465B-BECC-90197426F9FC}" presName="hierRoot3" presStyleCnt="0">
        <dgm:presLayoutVars>
          <dgm:hierBranch val="init"/>
        </dgm:presLayoutVars>
      </dgm:prSet>
      <dgm:spPr/>
    </dgm:pt>
    <dgm:pt modelId="{6F3DD1F9-2A00-41CB-B385-FBA84478DD03}" type="pres">
      <dgm:prSet presAssocID="{50202644-48A3-465B-BECC-90197426F9FC}" presName="rootComposite3" presStyleCnt="0"/>
      <dgm:spPr/>
    </dgm:pt>
    <dgm:pt modelId="{AD672C71-DF27-44D5-9B80-434DF64F7514}" type="pres">
      <dgm:prSet presAssocID="{50202644-48A3-465B-BECC-90197426F9FC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9A4CCE-B900-4C18-9187-1FA9ADD7D6F8}" type="pres">
      <dgm:prSet presAssocID="{50202644-48A3-465B-BECC-90197426F9FC}" presName="rootConnector3" presStyleLbl="asst1" presStyleIdx="0" presStyleCnt="1"/>
      <dgm:spPr/>
      <dgm:t>
        <a:bodyPr/>
        <a:lstStyle/>
        <a:p>
          <a:endParaRPr lang="en-US"/>
        </a:p>
      </dgm:t>
    </dgm:pt>
    <dgm:pt modelId="{2FE5FFF5-B852-4304-83FF-FE745B980BDF}" type="pres">
      <dgm:prSet presAssocID="{50202644-48A3-465B-BECC-90197426F9FC}" presName="hierChild6" presStyleCnt="0"/>
      <dgm:spPr/>
    </dgm:pt>
    <dgm:pt modelId="{EE9D9CBC-7496-4132-8A58-1AF906BEF706}" type="pres">
      <dgm:prSet presAssocID="{50202644-48A3-465B-BECC-90197426F9FC}" presName="hierChild7" presStyleCnt="0"/>
      <dgm:spPr/>
    </dgm:pt>
  </dgm:ptLst>
  <dgm:cxnLst>
    <dgm:cxn modelId="{ABEBA909-CB2C-4B62-92B2-DD7D9D144863}" type="presOf" srcId="{AE6A73C7-9DE5-4CBB-8579-A5114E7450BE}" destId="{7774716B-56E2-4C00-A05E-23FE0C9DEAB1}" srcOrd="1" destOrd="0" presId="urn:microsoft.com/office/officeart/2005/8/layout/orgChart1"/>
    <dgm:cxn modelId="{B265541E-5DD3-4FC8-9E2A-385F12D0554F}" srcId="{AE6A73C7-9DE5-4CBB-8579-A5114E7450BE}" destId="{619E867C-91AF-4C61-ADE9-84CDE05ECD2F}" srcOrd="0" destOrd="0" parTransId="{D73EB63C-38C3-4A5D-B05D-8F0539AA671D}" sibTransId="{06BF48C9-81F8-4830-A24A-1498C45A4682}"/>
    <dgm:cxn modelId="{BDC80251-2D27-460D-A1C3-E6C51DF68EDE}" type="presOf" srcId="{8E288189-831D-454E-AC5A-19712EAE8FD7}" destId="{363B51AB-0220-44FF-BB2E-AD759551D42C}" srcOrd="0" destOrd="0" presId="urn:microsoft.com/office/officeart/2005/8/layout/orgChart1"/>
    <dgm:cxn modelId="{9EBC7309-A837-4FC1-B64D-27E47A387901}" type="presOf" srcId="{1BEA7EC0-6C31-48C8-B46D-4D6247709F60}" destId="{DEEE41A7-E687-485D-AC26-E7676B5F94EE}" srcOrd="0" destOrd="0" presId="urn:microsoft.com/office/officeart/2005/8/layout/orgChart1"/>
    <dgm:cxn modelId="{74B9189E-9705-44C4-B2EE-FBCCD883ADB5}" type="presOf" srcId="{24D269E7-0544-428B-9CD0-3DB25B1E7D5A}" destId="{6D7E842E-C413-4AE7-9425-715264CC2A8F}" srcOrd="1" destOrd="0" presId="urn:microsoft.com/office/officeart/2005/8/layout/orgChart1"/>
    <dgm:cxn modelId="{2F3DA3ED-08C3-4040-81F0-61F0EA4DC7F1}" srcId="{55FEDE0C-0ECA-4542-910E-6B7CF2EB5A72}" destId="{1832448B-9E5A-4AE8-9AAD-8614B9E3EF58}" srcOrd="0" destOrd="0" parTransId="{BE38DF1E-ED01-4350-8B48-F07E8164C695}" sibTransId="{F98DA409-9052-4B1B-9066-40DC31CFF306}"/>
    <dgm:cxn modelId="{BCDA2A1B-053D-4E8D-8805-A0697E61DC38}" type="presOf" srcId="{1BEA7EC0-6C31-48C8-B46D-4D6247709F60}" destId="{856597E3-B6AE-45E9-BEA9-BB6D98332A8F}" srcOrd="1" destOrd="0" presId="urn:microsoft.com/office/officeart/2005/8/layout/orgChart1"/>
    <dgm:cxn modelId="{527B24B9-1661-451D-943C-D57B786D8BA0}" srcId="{AE6A73C7-9DE5-4CBB-8579-A5114E7450BE}" destId="{962724B0-F2E1-4138-8FCC-53AEB532A564}" srcOrd="2" destOrd="0" parTransId="{63F053CD-2CD9-441D-A8AE-14336EB68103}" sibTransId="{ADEEDDF7-2905-4256-89E3-A66D22C87093}"/>
    <dgm:cxn modelId="{7D893E2F-E203-4E45-8074-B9031E81C8D9}" type="presOf" srcId="{582C1FC7-9EF1-43A7-8C60-83E568CFFFBA}" destId="{9732D110-D580-4BF6-9268-CF9571B18158}" srcOrd="0" destOrd="0" presId="urn:microsoft.com/office/officeart/2005/8/layout/orgChart1"/>
    <dgm:cxn modelId="{0C1476C5-42A3-4E8A-93AA-24A9C67D4342}" srcId="{2A86D4B7-32E3-4339-90A6-471E0EE98CBF}" destId="{3CCAB2CC-7331-484C-B085-684981EBC170}" srcOrd="4" destOrd="0" parTransId="{F136926C-D70F-471A-8EE0-2CFD43C7FADD}" sibTransId="{E3A5161F-4EFF-4EE3-AF2C-365C3659844F}"/>
    <dgm:cxn modelId="{0F705F0A-525C-4BD2-BBBF-F7E6DBE011AF}" type="presOf" srcId="{64E640F1-220D-43B4-8C8E-F1FC924339D3}" destId="{97D71D5E-A245-4B60-A4F0-D6155AE53A1B}" srcOrd="0" destOrd="0" presId="urn:microsoft.com/office/officeart/2005/8/layout/orgChart1"/>
    <dgm:cxn modelId="{1DD73673-DBCD-4320-8437-29F568140F73}" type="presOf" srcId="{AF4C464B-418F-480F-B98A-16F255A47833}" destId="{232837C6-1893-4127-A270-58295F3392E3}" srcOrd="1" destOrd="0" presId="urn:microsoft.com/office/officeart/2005/8/layout/orgChart1"/>
    <dgm:cxn modelId="{42461E22-D769-4349-A4DF-97AA4D288B73}" type="presOf" srcId="{582C1FC7-9EF1-43A7-8C60-83E568CFFFBA}" destId="{BC84C75B-44DB-4D3F-B280-B6E88B1A5555}" srcOrd="1" destOrd="0" presId="urn:microsoft.com/office/officeart/2005/8/layout/orgChart1"/>
    <dgm:cxn modelId="{0F4744E4-5DBB-4EB7-9BFA-C15DCC14D205}" type="presOf" srcId="{496484CF-D968-49FE-B143-5BB161DE7FFF}" destId="{7A68CDD2-A843-4FDF-9A75-98498F8E599B}" srcOrd="0" destOrd="0" presId="urn:microsoft.com/office/officeart/2005/8/layout/orgChart1"/>
    <dgm:cxn modelId="{5B8F40C3-3A50-4E46-8EFD-9DD083BAAEA1}" type="presOf" srcId="{3CCAB2CC-7331-484C-B085-684981EBC170}" destId="{EB4D62F3-34BA-4274-9855-B9CBAC93D865}" srcOrd="1" destOrd="0" presId="urn:microsoft.com/office/officeart/2005/8/layout/orgChart1"/>
    <dgm:cxn modelId="{E448F7DD-0963-4D38-8205-8D8546B4006C}" srcId="{0AF399D4-EC5B-4611-833E-E314BDD75C53}" destId="{2A86D4B7-32E3-4339-90A6-471E0EE98CBF}" srcOrd="0" destOrd="0" parTransId="{EC52A9EF-DC83-423B-A3A0-5A0BB0646A59}" sibTransId="{0244857E-E0F7-4FBA-8328-9BB56C76981E}"/>
    <dgm:cxn modelId="{5D4F8BA0-19B2-4F7D-933C-840FE3305BC9}" type="presOf" srcId="{52B75E91-ABC8-4846-AB9E-581C72EFA1B0}" destId="{2833FA48-18FC-4513-9D1B-94ED29C8682A}" srcOrd="0" destOrd="0" presId="urn:microsoft.com/office/officeart/2005/8/layout/orgChart1"/>
    <dgm:cxn modelId="{05984B20-E953-4AC2-A4D1-0421D65E6108}" type="presOf" srcId="{06365865-D092-4D70-B939-A9E8FED7E63C}" destId="{BB425112-DCFC-4351-8FCD-7AE3058266AC}" srcOrd="0" destOrd="0" presId="urn:microsoft.com/office/officeart/2005/8/layout/orgChart1"/>
    <dgm:cxn modelId="{02A2914B-3791-419B-ABA1-03B0CFED41F6}" type="presOf" srcId="{55FEDE0C-0ECA-4542-910E-6B7CF2EB5A72}" destId="{8F2D2488-D252-4B7F-88F5-335595274DBA}" srcOrd="1" destOrd="0" presId="urn:microsoft.com/office/officeart/2005/8/layout/orgChart1"/>
    <dgm:cxn modelId="{77017BB7-3312-4729-8199-6839CDD09260}" type="presOf" srcId="{270F6A6D-B39B-4174-8BEE-257A20FC5D29}" destId="{41778013-2AD2-4BEA-8B5A-D3CE5D87F7FE}" srcOrd="0" destOrd="0" presId="urn:microsoft.com/office/officeart/2005/8/layout/orgChart1"/>
    <dgm:cxn modelId="{41920EB0-CA64-42DA-9D46-01320BEE5682}" type="presOf" srcId="{55FEDE0C-0ECA-4542-910E-6B7CF2EB5A72}" destId="{D25087AA-4E2C-429D-BAA4-EDAB0EBD827E}" srcOrd="0" destOrd="0" presId="urn:microsoft.com/office/officeart/2005/8/layout/orgChart1"/>
    <dgm:cxn modelId="{0260C07E-6832-4BF4-A17B-AF4206D63F61}" type="presOf" srcId="{FD4F0D2D-0BF6-445A-BFD4-090A22E8F1E6}" destId="{ECB10F1A-18B4-4775-A73D-E9C6BCAE49AA}" srcOrd="1" destOrd="0" presId="urn:microsoft.com/office/officeart/2005/8/layout/orgChart1"/>
    <dgm:cxn modelId="{9E983F4B-5E6E-4C13-90DA-873F8679D1AB}" type="presOf" srcId="{FB774507-39CE-415A-AF44-3D51B62EC1B4}" destId="{798D7B6D-B70E-4464-AF97-EFE81E8996A1}" srcOrd="0" destOrd="0" presId="urn:microsoft.com/office/officeart/2005/8/layout/orgChart1"/>
    <dgm:cxn modelId="{46DD5824-4F6C-43A0-BE8B-DB993356476B}" srcId="{AF4C464B-418F-480F-B98A-16F255A47833}" destId="{16E46D46-D512-4C5F-933A-4EDD732D5DF3}" srcOrd="0" destOrd="0" parTransId="{06365865-D092-4D70-B939-A9E8FED7E63C}" sibTransId="{2ED14865-FB80-4F03-A203-25D0E4E783CD}"/>
    <dgm:cxn modelId="{64EF7053-FD53-4546-A32D-DD8732B9AA8B}" type="presOf" srcId="{6DC67048-4159-4F5B-8645-EC170FEB281D}" destId="{8B89F1C5-BE26-4994-9E86-4529CC0928AF}" srcOrd="0" destOrd="0" presId="urn:microsoft.com/office/officeart/2005/8/layout/orgChart1"/>
    <dgm:cxn modelId="{FE1C239E-025C-41E2-96BB-3999F80D87DC}" type="presOf" srcId="{031E45FC-F3D5-407A-BED9-B6A6F256FF23}" destId="{A86072D5-4B37-4DCF-B000-A8E911EDFE63}" srcOrd="0" destOrd="0" presId="urn:microsoft.com/office/officeart/2005/8/layout/orgChart1"/>
    <dgm:cxn modelId="{A650A91D-6E51-452C-B9C3-B190691CB927}" type="presOf" srcId="{F136926C-D70F-471A-8EE0-2CFD43C7FADD}" destId="{A05FE6ED-0F9E-4001-9FA9-B89EF6D2FA92}" srcOrd="0" destOrd="0" presId="urn:microsoft.com/office/officeart/2005/8/layout/orgChart1"/>
    <dgm:cxn modelId="{7D980750-4D57-447E-B021-D291D8E3B50A}" type="presOf" srcId="{1F733812-A5F3-4E32-9BCC-B52397786CD1}" destId="{7B58ED90-A313-4A5A-8F57-8917CDB63855}" srcOrd="0" destOrd="0" presId="urn:microsoft.com/office/officeart/2005/8/layout/orgChart1"/>
    <dgm:cxn modelId="{A5CAD36C-4204-49FE-9C0B-4464E5AEBC63}" type="presOf" srcId="{D73EB63C-38C3-4A5D-B05D-8F0539AA671D}" destId="{7255F4E3-749B-4EA6-8F87-381BF8F3F3EF}" srcOrd="0" destOrd="0" presId="urn:microsoft.com/office/officeart/2005/8/layout/orgChart1"/>
    <dgm:cxn modelId="{7769D7ED-2257-4AF3-85DC-E21E3822194E}" srcId="{24D269E7-0544-428B-9CD0-3DB25B1E7D5A}" destId="{8E288189-831D-454E-AC5A-19712EAE8FD7}" srcOrd="0" destOrd="0" parTransId="{0F9684F2-8735-44D8-B404-1475CE401710}" sibTransId="{C7B0098D-633B-455D-B137-D5CE7717F8C9}"/>
    <dgm:cxn modelId="{7F67BDFF-3183-45D8-95E1-DD030B5CB7B0}" srcId="{2A86D4B7-32E3-4339-90A6-471E0EE98CBF}" destId="{582C1FC7-9EF1-43A7-8C60-83E568CFFFBA}" srcOrd="1" destOrd="0" parTransId="{A20CBFE1-E8F4-4730-9384-6D391EB4818A}" sibTransId="{54C559A0-90D9-4307-8206-216A43363D98}"/>
    <dgm:cxn modelId="{63793833-1397-442D-9A58-E43CB1BD2568}" type="presOf" srcId="{24D269E7-0544-428B-9CD0-3DB25B1E7D5A}" destId="{7AB7A8C9-7B04-4D8F-BF2F-27A1DF8F921F}" srcOrd="0" destOrd="0" presId="urn:microsoft.com/office/officeart/2005/8/layout/orgChart1"/>
    <dgm:cxn modelId="{6D1DE11A-4864-4E02-B0ED-A0C8D2E59E2C}" srcId="{6B04379F-7C62-48B2-9F83-41B3F332259E}" destId="{24D269E7-0544-428B-9CD0-3DB25B1E7D5A}" srcOrd="0" destOrd="0" parTransId="{496484CF-D968-49FE-B143-5BB161DE7FFF}" sibTransId="{36D767E3-A09A-4ED0-91B0-21BC40608981}"/>
    <dgm:cxn modelId="{B5759C6E-2F8C-4AA4-96F9-962997E75F29}" type="presOf" srcId="{04B4B86D-BE84-46ED-889B-BB9D7023F74E}" destId="{B6583D31-0DC7-4DD2-B5C2-AA387E7EC4F1}" srcOrd="0" destOrd="0" presId="urn:microsoft.com/office/officeart/2005/8/layout/orgChart1"/>
    <dgm:cxn modelId="{8D00DC52-1EC9-41ED-A05D-E4286F8E06C1}" srcId="{C21B8106-968F-4B85-9B8F-82FEB76D947A}" destId="{AF4C464B-418F-480F-B98A-16F255A47833}" srcOrd="0" destOrd="0" parTransId="{F13666B9-609C-4AB8-87A5-CC43008141B6}" sibTransId="{933B9D77-110C-4252-B8D8-4633085E0328}"/>
    <dgm:cxn modelId="{211E91FC-39A1-42B7-B094-2CD77895D3B2}" type="presOf" srcId="{962724B0-F2E1-4138-8FCC-53AEB532A564}" destId="{873B68AB-39F5-46CC-8C5C-F35745CF13BA}" srcOrd="0" destOrd="0" presId="urn:microsoft.com/office/officeart/2005/8/layout/orgChart1"/>
    <dgm:cxn modelId="{F7C2B171-9AC9-47E3-8FEC-9D422914D024}" type="presOf" srcId="{64E640F1-220D-43B4-8C8E-F1FC924339D3}" destId="{00CF2324-1A21-4FFA-BA62-B7BA47B5E7A9}" srcOrd="1" destOrd="0" presId="urn:microsoft.com/office/officeart/2005/8/layout/orgChart1"/>
    <dgm:cxn modelId="{C3052328-8373-47C4-8C09-6DD675150D19}" srcId="{2C42276F-3619-4C30-B05D-99A1DAE7BFC4}" destId="{55FEDE0C-0ECA-4542-910E-6B7CF2EB5A72}" srcOrd="0" destOrd="0" parTransId="{A7966B65-7AB2-4C82-B36A-DFF0A35DBACF}" sibTransId="{B39475E9-0D1E-41E3-975E-2109F7EA9EAA}"/>
    <dgm:cxn modelId="{CAF7C70D-1A59-4BEC-9C0C-BFFA4E1E7E1E}" srcId="{1BEA7EC0-6C31-48C8-B46D-4D6247709F60}" destId="{52B75E91-ABC8-4846-AB9E-581C72EFA1B0}" srcOrd="0" destOrd="0" parTransId="{04B4B86D-BE84-46ED-889B-BB9D7023F74E}" sibTransId="{9D504F00-FDBF-4965-9643-FD358E837859}"/>
    <dgm:cxn modelId="{EE8DA514-7B4A-45CD-9C13-FA595C7EACA1}" type="presOf" srcId="{6F03BFBA-36C0-452B-BA84-891400766F8C}" destId="{122B90A5-3D0E-468C-A922-07CFC1448389}" srcOrd="0" destOrd="0" presId="urn:microsoft.com/office/officeart/2005/8/layout/orgChart1"/>
    <dgm:cxn modelId="{FD384FD2-2F1D-4B48-BD95-63C842B91889}" srcId="{52B75E91-ABC8-4846-AB9E-581C72EFA1B0}" destId="{B2C617A5-6B1F-42B5-9667-3001F5CF7380}" srcOrd="0" destOrd="0" parTransId="{C22A946E-1A26-4FF0-BDFC-45CF6C2454A2}" sibTransId="{771BB5A5-5277-4EAF-A4BE-3A07BF6B7634}"/>
    <dgm:cxn modelId="{25E00F3F-9428-4700-AF4E-E38F79F0B825}" type="presOf" srcId="{27B34927-BE97-4960-A38D-0E8659FD2FBF}" destId="{9C3C81F3-33CB-45C2-B7A7-4518BF8299A1}" srcOrd="0" destOrd="0" presId="urn:microsoft.com/office/officeart/2005/8/layout/orgChart1"/>
    <dgm:cxn modelId="{2BB2F427-E34D-42BC-9715-DC3DA3406BDC}" type="presOf" srcId="{6CB744C8-3754-4178-B0AC-F844B6345937}" destId="{E554D6D9-8D4B-434E-890B-825053973B49}" srcOrd="0" destOrd="0" presId="urn:microsoft.com/office/officeart/2005/8/layout/orgChart1"/>
    <dgm:cxn modelId="{F32F92F1-7380-4170-A1B4-3C910EFFD111}" type="presOf" srcId="{50202644-48A3-465B-BECC-90197426F9FC}" destId="{AD672C71-DF27-44D5-9B80-434DF64F7514}" srcOrd="0" destOrd="0" presId="urn:microsoft.com/office/officeart/2005/8/layout/orgChart1"/>
    <dgm:cxn modelId="{8E41B58F-41E8-4BBE-902D-B1E092660A2E}" type="presOf" srcId="{E6E272F5-FBBF-4EE7-ADFC-21C4A69182DB}" destId="{2166E55F-55C3-4E70-B67F-436E5EF974C0}" srcOrd="0" destOrd="0" presId="urn:microsoft.com/office/officeart/2005/8/layout/orgChart1"/>
    <dgm:cxn modelId="{62A7D238-0894-433E-8FC5-4E88AE1ECC87}" type="presOf" srcId="{16E46D46-D512-4C5F-933A-4EDD732D5DF3}" destId="{FC29003C-BF7C-47AF-8215-5DE1B332B0DE}" srcOrd="1" destOrd="0" presId="urn:microsoft.com/office/officeart/2005/8/layout/orgChart1"/>
    <dgm:cxn modelId="{BD213E5B-57C3-4C90-BDC1-ADB391F67147}" type="presOf" srcId="{50202644-48A3-465B-BECC-90197426F9FC}" destId="{AE9A4CCE-B900-4C18-9187-1FA9ADD7D6F8}" srcOrd="1" destOrd="0" presId="urn:microsoft.com/office/officeart/2005/8/layout/orgChart1"/>
    <dgm:cxn modelId="{73B4B7CE-3A32-4478-86B7-2938870DD76D}" srcId="{6DC67048-4159-4F5B-8645-EC170FEB281D}" destId="{2C42276F-3619-4C30-B05D-99A1DAE7BFC4}" srcOrd="0" destOrd="0" parTransId="{D6A0004D-D21B-4035-8287-847A213AADFC}" sibTransId="{A6E1CFD7-5245-4093-89D6-A3679C90409F}"/>
    <dgm:cxn modelId="{B6A042DD-8F30-4EB4-975E-9CB5B41E2DC2}" type="presOf" srcId="{63F053CD-2CD9-441D-A8AE-14336EB68103}" destId="{A890447D-4100-4C82-9442-A337333DA7C6}" srcOrd="0" destOrd="0" presId="urn:microsoft.com/office/officeart/2005/8/layout/orgChart1"/>
    <dgm:cxn modelId="{0D9F795D-D1F4-4254-A1EC-65E9F734E511}" srcId="{2A86D4B7-32E3-4339-90A6-471E0EE98CBF}" destId="{50202644-48A3-465B-BECC-90197426F9FC}" srcOrd="0" destOrd="0" parTransId="{6F03BFBA-36C0-452B-BA84-891400766F8C}" sibTransId="{5F4DC622-36D4-40F6-A53E-F831A4C22418}"/>
    <dgm:cxn modelId="{63C4A27F-4FDF-4660-9579-24F8436EE7E4}" type="presOf" srcId="{C21B8106-968F-4B85-9B8F-82FEB76D947A}" destId="{87313414-B4BF-4473-8AC2-A5DDF3F5D79A}" srcOrd="0" destOrd="0" presId="urn:microsoft.com/office/officeart/2005/8/layout/orgChart1"/>
    <dgm:cxn modelId="{DED517D1-7CBB-4A24-840B-9C4582B713EC}" type="presOf" srcId="{BE38DF1E-ED01-4350-8B48-F07E8164C695}" destId="{E00C3524-6259-417F-8B0D-4E7A2EE9E943}" srcOrd="0" destOrd="0" presId="urn:microsoft.com/office/officeart/2005/8/layout/orgChart1"/>
    <dgm:cxn modelId="{1A9682ED-1E17-41B3-A54D-FEFDF048AFC3}" type="presOf" srcId="{DCF9AC02-71AE-49F1-A80B-E441C4FE5DAD}" destId="{4E482FC9-D7AA-40E4-BCE2-241B80CAACF9}" srcOrd="0" destOrd="0" presId="urn:microsoft.com/office/officeart/2005/8/layout/orgChart1"/>
    <dgm:cxn modelId="{83E1AB1F-C049-4654-8A4C-2804E0FA0F6C}" type="presOf" srcId="{18A2269A-92F2-4199-968D-5E8E26C878C9}" destId="{2C185D8B-1F80-4CEC-97C6-17302606510B}" srcOrd="1" destOrd="0" presId="urn:microsoft.com/office/officeart/2005/8/layout/orgChart1"/>
    <dgm:cxn modelId="{FC6BE983-300F-4356-B46F-6B3AAC113678}" type="presOf" srcId="{E3FC0BEA-047C-4400-AFF2-89A53B0054E7}" destId="{8BBB1E2D-3F9D-4409-A129-4B0B8E1B823E}" srcOrd="0" destOrd="0" presId="urn:microsoft.com/office/officeart/2005/8/layout/orgChart1"/>
    <dgm:cxn modelId="{D4DC0EA2-B79E-43E3-8FE4-9388B287E5F8}" type="presOf" srcId="{FD4F0D2D-0BF6-445A-BFD4-090A22E8F1E6}" destId="{1F30F79A-EE8A-411E-B1B1-92F4AFAB74F6}" srcOrd="0" destOrd="0" presId="urn:microsoft.com/office/officeart/2005/8/layout/orgChart1"/>
    <dgm:cxn modelId="{DDE1702B-C972-4D65-8EDD-60CF91C93A4E}" type="presOf" srcId="{C22A946E-1A26-4FF0-BDFC-45CF6C2454A2}" destId="{70E7820A-2635-4119-A41A-1FEB9E15F67A}" srcOrd="0" destOrd="0" presId="urn:microsoft.com/office/officeart/2005/8/layout/orgChart1"/>
    <dgm:cxn modelId="{9490EF18-071C-47A1-9D58-CDD46EB3764E}" srcId="{AE6A73C7-9DE5-4CBB-8579-A5114E7450BE}" destId="{C21B8106-968F-4B85-9B8F-82FEB76D947A}" srcOrd="1" destOrd="0" parTransId="{EF6DDE52-49A5-4D5D-93C8-88E8872AA0C4}" sibTransId="{DFE95D5B-65D1-4C01-BE59-44D0ADB0D82B}"/>
    <dgm:cxn modelId="{B3BBD908-B3F6-4D2B-B957-03EE18AB0389}" type="presOf" srcId="{619E867C-91AF-4C61-ADE9-84CDE05ECD2F}" destId="{B0EDE375-29EA-4CB2-B4FC-6F99479973AC}" srcOrd="0" destOrd="0" presId="urn:microsoft.com/office/officeart/2005/8/layout/orgChart1"/>
    <dgm:cxn modelId="{9BC65A13-780E-4F48-9BB3-0946D5E91F56}" type="presOf" srcId="{B2C617A5-6B1F-42B5-9667-3001F5CF7380}" destId="{F5D6A696-31A0-4433-92FC-D798164E7E98}" srcOrd="1" destOrd="0" presId="urn:microsoft.com/office/officeart/2005/8/layout/orgChart1"/>
    <dgm:cxn modelId="{C9D60750-4103-45CD-85B8-3CF8FA98CD36}" type="presOf" srcId="{1F733812-A5F3-4E32-9BCC-B52397786CD1}" destId="{34D7D73A-78F9-40EF-9D5F-BA72E487DD15}" srcOrd="1" destOrd="0" presId="urn:microsoft.com/office/officeart/2005/8/layout/orgChart1"/>
    <dgm:cxn modelId="{2C272F1A-1793-4066-B437-938A4E8B39B7}" type="presOf" srcId="{6B04379F-7C62-48B2-9F83-41B3F332259E}" destId="{203992D1-D880-463B-AAE1-174D623B2E31}" srcOrd="1" destOrd="0" presId="urn:microsoft.com/office/officeart/2005/8/layout/orgChart1"/>
    <dgm:cxn modelId="{F77B9144-4082-43C4-B499-3AD7368D8A93}" type="presOf" srcId="{F13666B9-609C-4AB8-87A5-CC43008141B6}" destId="{E4290A73-877D-4C00-8E36-3105F4BEED81}" srcOrd="0" destOrd="0" presId="urn:microsoft.com/office/officeart/2005/8/layout/orgChart1"/>
    <dgm:cxn modelId="{5B812060-F891-4CE6-AD1A-6B2F73BC4C9B}" type="presOf" srcId="{EF6DDE52-49A5-4D5D-93C8-88E8872AA0C4}" destId="{AAE2F99A-BE6C-467C-BCF1-895DC0ACD30E}" srcOrd="0" destOrd="0" presId="urn:microsoft.com/office/officeart/2005/8/layout/orgChart1"/>
    <dgm:cxn modelId="{01B0DCBA-7F8E-489C-9915-DEF3FA18DB90}" type="presOf" srcId="{6B04379F-7C62-48B2-9F83-41B3F332259E}" destId="{6CB87226-F290-4A7D-9B11-D6E334C8C597}" srcOrd="0" destOrd="0" presId="urn:microsoft.com/office/officeart/2005/8/layout/orgChart1"/>
    <dgm:cxn modelId="{079B08E2-71A0-4F6B-B439-8EEFD88C9E1E}" type="presOf" srcId="{A20CBFE1-E8F4-4730-9384-6D391EB4818A}" destId="{71D627BF-B50D-4F64-BBF5-54B2CA10C222}" srcOrd="0" destOrd="0" presId="urn:microsoft.com/office/officeart/2005/8/layout/orgChart1"/>
    <dgm:cxn modelId="{D88B5AF0-9439-4F6B-B2B8-E0EA1FBF5C21}" type="presOf" srcId="{B2C617A5-6B1F-42B5-9667-3001F5CF7380}" destId="{71D00715-2095-4161-9733-6CFDA2BD7B72}" srcOrd="0" destOrd="0" presId="urn:microsoft.com/office/officeart/2005/8/layout/orgChart1"/>
    <dgm:cxn modelId="{BAE304A6-3FE3-4791-AA39-FB20915EC0C2}" type="presOf" srcId="{D6A0004D-D21B-4035-8287-847A213AADFC}" destId="{5668490F-04B8-406D-8356-8E1A7F9CF681}" srcOrd="0" destOrd="0" presId="urn:microsoft.com/office/officeart/2005/8/layout/orgChart1"/>
    <dgm:cxn modelId="{FACAD18B-950F-470E-A066-472585CD5292}" type="presOf" srcId="{2C42276F-3619-4C30-B05D-99A1DAE7BFC4}" destId="{EBA3DEDF-FAD9-489A-9E5E-BA211F7E6A10}" srcOrd="0" destOrd="0" presId="urn:microsoft.com/office/officeart/2005/8/layout/orgChart1"/>
    <dgm:cxn modelId="{3CAF1389-6091-46CA-A132-190B6B836300}" srcId="{619E867C-91AF-4C61-ADE9-84CDE05ECD2F}" destId="{FD4F0D2D-0BF6-445A-BFD4-090A22E8F1E6}" srcOrd="1" destOrd="0" parTransId="{640D3099-DB0B-4794-911B-3542587451DE}" sibTransId="{DFECBDFF-1DFA-47BB-9345-3E6F802EC1A2}"/>
    <dgm:cxn modelId="{D3B15240-1A88-4EDC-AB37-06DA4386D055}" type="presOf" srcId="{AE6A73C7-9DE5-4CBB-8579-A5114E7450BE}" destId="{ECA02BBD-BFDE-4A6F-86FA-3068E9E52A92}" srcOrd="0" destOrd="0" presId="urn:microsoft.com/office/officeart/2005/8/layout/orgChart1"/>
    <dgm:cxn modelId="{8A811D0B-01DA-4CE1-824D-690C312E407C}" srcId="{DCF9AC02-71AE-49F1-A80B-E441C4FE5DAD}" destId="{1F733812-A5F3-4E32-9BCC-B52397786CD1}" srcOrd="0" destOrd="0" parTransId="{FB774507-39CE-415A-AF44-3D51B62EC1B4}" sibTransId="{6211789D-5BA2-4C2A-9593-F16EBD66F9B9}"/>
    <dgm:cxn modelId="{AFC2B735-4669-4E95-B7DD-56739C978337}" type="presOf" srcId="{6DC67048-4159-4F5B-8645-EC170FEB281D}" destId="{D17A225E-392D-4B17-BCA2-6CEFC844DA3F}" srcOrd="1" destOrd="0" presId="urn:microsoft.com/office/officeart/2005/8/layout/orgChart1"/>
    <dgm:cxn modelId="{E90235C7-1DB3-44B0-BA19-467877A96F19}" type="presOf" srcId="{619E867C-91AF-4C61-ADE9-84CDE05ECD2F}" destId="{FB571AEF-BDB2-4279-B877-9869C32952D4}" srcOrd="1" destOrd="0" presId="urn:microsoft.com/office/officeart/2005/8/layout/orgChart1"/>
    <dgm:cxn modelId="{59A59FE8-80B6-42A4-8025-9E35D18F89D9}" type="presOf" srcId="{1832448B-9E5A-4AE8-9AAD-8614B9E3EF58}" destId="{BDB38A11-C27A-40BE-A992-C9DE5AD56711}" srcOrd="1" destOrd="0" presId="urn:microsoft.com/office/officeart/2005/8/layout/orgChart1"/>
    <dgm:cxn modelId="{87EFB735-3EC0-48BE-A1F3-73FB9A3509F6}" type="presOf" srcId="{A0BB54E6-D97F-4DFD-8927-38BCF6808A90}" destId="{D8DF62E6-2603-45BF-B662-B3F8C6D630DB}" srcOrd="0" destOrd="0" presId="urn:microsoft.com/office/officeart/2005/8/layout/orgChart1"/>
    <dgm:cxn modelId="{0E96184F-EAB8-4E09-B311-B33775D172CC}" type="presOf" srcId="{3CCAB2CC-7331-484C-B085-684981EBC170}" destId="{956DF134-5B2E-4705-8084-D5D005453EAF}" srcOrd="0" destOrd="0" presId="urn:microsoft.com/office/officeart/2005/8/layout/orgChart1"/>
    <dgm:cxn modelId="{BA943A69-2266-4A58-AC43-86E34440FE0A}" srcId="{2A86D4B7-32E3-4339-90A6-471E0EE98CBF}" destId="{AE6A73C7-9DE5-4CBB-8579-A5114E7450BE}" srcOrd="3" destOrd="0" parTransId="{7D400AAC-8482-4279-B99A-2759C35F957D}" sibTransId="{3D399205-B734-425B-9089-1BFB0F0CCC56}"/>
    <dgm:cxn modelId="{0FA0C298-32CF-4897-A2F8-09CA673BF93B}" srcId="{1F733812-A5F3-4E32-9BCC-B52397786CD1}" destId="{18A2269A-92F2-4199-968D-5E8E26C878C9}" srcOrd="0" destOrd="0" parTransId="{031E45FC-F3D5-407A-BED9-B6A6F256FF23}" sibTransId="{3DD350C6-49C6-49CD-800A-7E0A1A97BCF6}"/>
    <dgm:cxn modelId="{25457E97-E76B-46E8-B85A-5B67435F637E}" type="presOf" srcId="{18A2269A-92F2-4199-968D-5E8E26C878C9}" destId="{9D6149FD-8F77-43E6-B0D9-43D15C1565BB}" srcOrd="0" destOrd="0" presId="urn:microsoft.com/office/officeart/2005/8/layout/orgChart1"/>
    <dgm:cxn modelId="{9D3AC354-DCAC-486D-89D4-81C19D65BD6D}" srcId="{16E46D46-D512-4C5F-933A-4EDD732D5DF3}" destId="{64E640F1-220D-43B4-8C8E-F1FC924339D3}" srcOrd="0" destOrd="0" parTransId="{E3FC0BEA-047C-4400-AFF2-89A53B0054E7}" sibTransId="{A776233B-2AD5-40AC-B23A-0719AA648A93}"/>
    <dgm:cxn modelId="{736D862F-DD42-4525-A540-7384F7AA3959}" type="presOf" srcId="{0F9684F2-8735-44D8-B404-1475CE401710}" destId="{CF3526BA-EBFD-4268-8A2A-96394425A973}" srcOrd="0" destOrd="0" presId="urn:microsoft.com/office/officeart/2005/8/layout/orgChart1"/>
    <dgm:cxn modelId="{B4142B64-01EB-4FB2-8A07-3AE6AF2EAC35}" srcId="{582C1FC7-9EF1-43A7-8C60-83E568CFFFBA}" destId="{6B04379F-7C62-48B2-9F83-41B3F332259E}" srcOrd="0" destOrd="0" parTransId="{27B34927-BE97-4960-A38D-0E8659FD2FBF}" sibTransId="{16ABACC9-252E-441D-B57C-B4286B9DEBD0}"/>
    <dgm:cxn modelId="{95EE6C32-D503-447F-8A07-DCC0C9054BF9}" type="presOf" srcId="{52B75E91-ABC8-4846-AB9E-581C72EFA1B0}" destId="{F92FE938-3C3F-41CB-B98E-8CF235CB1049}" srcOrd="1" destOrd="0" presId="urn:microsoft.com/office/officeart/2005/8/layout/orgChart1"/>
    <dgm:cxn modelId="{5AAF8289-D61D-473E-9313-7B7D25E15D50}" type="presOf" srcId="{16E46D46-D512-4C5F-933A-4EDD732D5DF3}" destId="{B99353FB-3AFF-4A1D-8C66-A4B9D0B718AB}" srcOrd="0" destOrd="0" presId="urn:microsoft.com/office/officeart/2005/8/layout/orgChart1"/>
    <dgm:cxn modelId="{BF50F49F-C1F0-4042-9790-988B682A6256}" type="presOf" srcId="{0AF399D4-EC5B-4611-833E-E314BDD75C53}" destId="{760F8131-B6C0-44A8-B5B8-37CF726F4050}" srcOrd="0" destOrd="0" presId="urn:microsoft.com/office/officeart/2005/8/layout/orgChart1"/>
    <dgm:cxn modelId="{4E995C92-050E-41F8-8786-9346F001F1CC}" type="presOf" srcId="{962724B0-F2E1-4138-8FCC-53AEB532A564}" destId="{6E51AA23-9FE3-4DE1-ABE5-50A248AD3E00}" srcOrd="1" destOrd="0" presId="urn:microsoft.com/office/officeart/2005/8/layout/orgChart1"/>
    <dgm:cxn modelId="{746E88F0-C012-48EC-A41A-29AD45C87770}" type="presOf" srcId="{AA49F6E7-E674-47FD-B7C8-77A9B70D1A89}" destId="{7CA9A60D-526A-4445-ABD4-6939D4485C5F}" srcOrd="0" destOrd="0" presId="urn:microsoft.com/office/officeart/2005/8/layout/orgChart1"/>
    <dgm:cxn modelId="{4E190B36-464B-4DF8-AAAB-F02FEA32AFD0}" srcId="{2A86D4B7-32E3-4339-90A6-471E0EE98CBF}" destId="{AA49F6E7-E674-47FD-B7C8-77A9B70D1A89}" srcOrd="2" destOrd="0" parTransId="{A0BB54E6-D97F-4DFD-8927-38BCF6808A90}" sibTransId="{51B32383-C330-4AFD-A044-B3D4FD43F4A6}"/>
    <dgm:cxn modelId="{B09B42E9-0719-42F1-ABAA-64A581CE4227}" srcId="{3CCAB2CC-7331-484C-B085-684981EBC170}" destId="{1BEA7EC0-6C31-48C8-B46D-4D6247709F60}" srcOrd="0" destOrd="0" parTransId="{95C938F6-1953-4CB8-B643-77E30E59F785}" sibTransId="{6ACABBD2-4602-4616-A6AD-C1E6F5850BD0}"/>
    <dgm:cxn modelId="{F612248F-54B7-4C33-85B9-A90E3DB3E205}" type="presOf" srcId="{C21B8106-968F-4B85-9B8F-82FEB76D947A}" destId="{B22313E7-CA18-4CEF-862E-85F1023C57D2}" srcOrd="1" destOrd="0" presId="urn:microsoft.com/office/officeart/2005/8/layout/orgChart1"/>
    <dgm:cxn modelId="{30C72C75-039F-428F-AE18-0825A7914F15}" type="presOf" srcId="{95C938F6-1953-4CB8-B643-77E30E59F785}" destId="{9C754022-1DC9-4A1F-B093-06696777D3EF}" srcOrd="0" destOrd="0" presId="urn:microsoft.com/office/officeart/2005/8/layout/orgChart1"/>
    <dgm:cxn modelId="{A6B7184A-D079-4ADF-9305-113BD7717563}" type="presOf" srcId="{1832448B-9E5A-4AE8-9AAD-8614B9E3EF58}" destId="{AE513EC7-2F02-4E29-B254-7014FD081958}" srcOrd="0" destOrd="0" presId="urn:microsoft.com/office/officeart/2005/8/layout/orgChart1"/>
    <dgm:cxn modelId="{760BDC2E-3B44-42D8-8F2B-32C2DA14898A}" type="presOf" srcId="{640D3099-DB0B-4794-911B-3542587451DE}" destId="{8D99A208-C909-4491-88D1-5747E4C31F1C}" srcOrd="0" destOrd="0" presId="urn:microsoft.com/office/officeart/2005/8/layout/orgChart1"/>
    <dgm:cxn modelId="{50E9C634-968F-4DD2-86FD-6829EA69A1A0}" type="presOf" srcId="{DCF9AC02-71AE-49F1-A80B-E441C4FE5DAD}" destId="{64C19F3C-263D-43F3-B530-F1B211746A78}" srcOrd="1" destOrd="0" presId="urn:microsoft.com/office/officeart/2005/8/layout/orgChart1"/>
    <dgm:cxn modelId="{5140B597-C608-4094-BC6E-51A1E2A986FD}" type="presOf" srcId="{66E734D8-1E73-457C-95CC-B36D5E221D03}" destId="{00E1005B-9FB0-4F72-96AE-96CFE6F95C95}" srcOrd="1" destOrd="0" presId="urn:microsoft.com/office/officeart/2005/8/layout/orgChart1"/>
    <dgm:cxn modelId="{DE4DAE7A-A354-48FD-ACB9-4D99D59948C8}" type="presOf" srcId="{8E288189-831D-454E-AC5A-19712EAE8FD7}" destId="{22E46B7F-3FB2-469E-A6A3-817E5E7CEDC7}" srcOrd="1" destOrd="0" presId="urn:microsoft.com/office/officeart/2005/8/layout/orgChart1"/>
    <dgm:cxn modelId="{2B78779F-041F-4D14-AC07-EF2F0FFA60A5}" srcId="{619E867C-91AF-4C61-ADE9-84CDE05ECD2F}" destId="{E6E272F5-FBBF-4EE7-ADFC-21C4A69182DB}" srcOrd="2" destOrd="0" parTransId="{270F6A6D-B39B-4174-8BEE-257A20FC5D29}" sibTransId="{A9385986-378B-4234-A308-9C91CCA21DA7}"/>
    <dgm:cxn modelId="{3C9F3EAD-DB18-4369-BA81-6750A6C8E8C9}" type="presOf" srcId="{0B3A62F2-0D2F-4FED-A03A-0BD0019466AA}" destId="{C5C0A6F7-6585-4225-908A-2A61B96903C5}" srcOrd="0" destOrd="0" presId="urn:microsoft.com/office/officeart/2005/8/layout/orgChart1"/>
    <dgm:cxn modelId="{37F0DF27-5FAC-4A40-82E2-962A850A797B}" type="presOf" srcId="{AF4C464B-418F-480F-B98A-16F255A47833}" destId="{8E56DB38-8BC4-4A6A-AA63-74B350FEE150}" srcOrd="0" destOrd="0" presId="urn:microsoft.com/office/officeart/2005/8/layout/orgChart1"/>
    <dgm:cxn modelId="{CB669E3C-A6CA-45F9-89AF-4427ECE30674}" type="presOf" srcId="{7D400AAC-8482-4279-B99A-2759C35F957D}" destId="{D7D3E7AB-5529-4776-BA17-15171DED4BAF}" srcOrd="0" destOrd="0" presId="urn:microsoft.com/office/officeart/2005/8/layout/orgChart1"/>
    <dgm:cxn modelId="{635FB781-0D6D-4463-8747-C1991C70C8D5}" type="presOf" srcId="{2A86D4B7-32E3-4339-90A6-471E0EE98CBF}" destId="{B3A6CC3C-AE0D-4251-A2D1-59888B04E363}" srcOrd="0" destOrd="0" presId="urn:microsoft.com/office/officeart/2005/8/layout/orgChart1"/>
    <dgm:cxn modelId="{FC9B3A03-305F-41D9-A417-B5C23212C082}" srcId="{18A2269A-92F2-4199-968D-5E8E26C878C9}" destId="{6DC67048-4159-4F5B-8645-EC170FEB281D}" srcOrd="0" destOrd="0" parTransId="{6CB744C8-3754-4178-B0AC-F844B6345937}" sibTransId="{EB10CE81-79D9-4B22-82F1-6615EFC9622D}"/>
    <dgm:cxn modelId="{1F0EF2A2-BBA2-46E9-8479-23557D4BE44F}" type="presOf" srcId="{A7966B65-7AB2-4C82-B36A-DFF0A35DBACF}" destId="{3B48231F-8C8D-4C86-A24B-C0F220A94157}" srcOrd="0" destOrd="0" presId="urn:microsoft.com/office/officeart/2005/8/layout/orgChart1"/>
    <dgm:cxn modelId="{937ED6AD-D456-4C4A-948D-9553118272D6}" srcId="{619E867C-91AF-4C61-ADE9-84CDE05ECD2F}" destId="{66E734D8-1E73-457C-95CC-B36D5E221D03}" srcOrd="0" destOrd="0" parTransId="{0B3A62F2-0D2F-4FED-A03A-0BD0019466AA}" sibTransId="{9D4C472D-6DEA-484E-8717-EDE3DC8543BA}"/>
    <dgm:cxn modelId="{F3D337E3-175B-46CF-8576-9EC71C9F9078}" type="presOf" srcId="{E6E272F5-FBBF-4EE7-ADFC-21C4A69182DB}" destId="{82DC644B-841C-46F0-BDE7-3EC5FCC6012E}" srcOrd="1" destOrd="0" presId="urn:microsoft.com/office/officeart/2005/8/layout/orgChart1"/>
    <dgm:cxn modelId="{FAFF219E-9780-4F74-887E-BD83460A5AA3}" type="presOf" srcId="{66E734D8-1E73-457C-95CC-B36D5E221D03}" destId="{33068AD2-4F88-4736-A5D3-636166B4AB00}" srcOrd="0" destOrd="0" presId="urn:microsoft.com/office/officeart/2005/8/layout/orgChart1"/>
    <dgm:cxn modelId="{923A43CF-6FE4-4F01-A0F8-D098DFD4104B}" type="presOf" srcId="{AA49F6E7-E674-47FD-B7C8-77A9B70D1A89}" destId="{AC1790D7-9ADE-4629-8352-CB033FEC4C05}" srcOrd="1" destOrd="0" presId="urn:microsoft.com/office/officeart/2005/8/layout/orgChart1"/>
    <dgm:cxn modelId="{58C13620-4C99-43EA-B67C-6B5ED4838FAE}" srcId="{AA49F6E7-E674-47FD-B7C8-77A9B70D1A89}" destId="{DCF9AC02-71AE-49F1-A80B-E441C4FE5DAD}" srcOrd="0" destOrd="0" parTransId="{AC42DA2D-9AD9-41F9-AC47-A5A19BF7E353}" sibTransId="{1DE5276E-DE78-4E52-A94A-938E4EA545AC}"/>
    <dgm:cxn modelId="{F6B706EB-811B-4D8C-9A69-CDC2E9DED56E}" type="presOf" srcId="{2A86D4B7-32E3-4339-90A6-471E0EE98CBF}" destId="{2DF058B2-9BA5-4597-AB4B-FB176E86FAC1}" srcOrd="1" destOrd="0" presId="urn:microsoft.com/office/officeart/2005/8/layout/orgChart1"/>
    <dgm:cxn modelId="{ED08A353-3D75-42C9-B595-DF0894624D74}" type="presOf" srcId="{AC42DA2D-9AD9-41F9-AC47-A5A19BF7E353}" destId="{CE7661C8-156E-42C8-9903-64A5210BA7CC}" srcOrd="0" destOrd="0" presId="urn:microsoft.com/office/officeart/2005/8/layout/orgChart1"/>
    <dgm:cxn modelId="{42CC3D28-1AAF-4B0A-8E5D-A66D4854E5B0}" type="presOf" srcId="{2C42276F-3619-4C30-B05D-99A1DAE7BFC4}" destId="{97A46081-71FF-4A0D-9A98-9BBC5992750E}" srcOrd="1" destOrd="0" presId="urn:microsoft.com/office/officeart/2005/8/layout/orgChart1"/>
    <dgm:cxn modelId="{E47B9AB4-7B06-4FA6-A4F0-C34E0B397882}" type="presParOf" srcId="{760F8131-B6C0-44A8-B5B8-37CF726F4050}" destId="{F211C912-270D-46C6-951C-8F0DF916CAFF}" srcOrd="0" destOrd="0" presId="urn:microsoft.com/office/officeart/2005/8/layout/orgChart1"/>
    <dgm:cxn modelId="{CBD6AC05-533E-474B-876F-AE12E6954EF6}" type="presParOf" srcId="{F211C912-270D-46C6-951C-8F0DF916CAFF}" destId="{9FFB689E-624B-4EB0-9C11-7BF913CFBA43}" srcOrd="0" destOrd="0" presId="urn:microsoft.com/office/officeart/2005/8/layout/orgChart1"/>
    <dgm:cxn modelId="{F491CB34-0785-40A3-A21A-FB5DFF15078E}" type="presParOf" srcId="{9FFB689E-624B-4EB0-9C11-7BF913CFBA43}" destId="{B3A6CC3C-AE0D-4251-A2D1-59888B04E363}" srcOrd="0" destOrd="0" presId="urn:microsoft.com/office/officeart/2005/8/layout/orgChart1"/>
    <dgm:cxn modelId="{B336B613-B16F-44A0-B8B4-9933D813B077}" type="presParOf" srcId="{9FFB689E-624B-4EB0-9C11-7BF913CFBA43}" destId="{2DF058B2-9BA5-4597-AB4B-FB176E86FAC1}" srcOrd="1" destOrd="0" presId="urn:microsoft.com/office/officeart/2005/8/layout/orgChart1"/>
    <dgm:cxn modelId="{4E37D7DD-26CA-459A-AA72-C211B6604F7B}" type="presParOf" srcId="{F211C912-270D-46C6-951C-8F0DF916CAFF}" destId="{B7A9CC2A-AD55-4A25-A203-A0CB511FD01A}" srcOrd="1" destOrd="0" presId="urn:microsoft.com/office/officeart/2005/8/layout/orgChart1"/>
    <dgm:cxn modelId="{C6D62141-C3F1-44F5-9AC3-2A11B433EA93}" type="presParOf" srcId="{B7A9CC2A-AD55-4A25-A203-A0CB511FD01A}" destId="{71D627BF-B50D-4F64-BBF5-54B2CA10C222}" srcOrd="0" destOrd="0" presId="urn:microsoft.com/office/officeart/2005/8/layout/orgChart1"/>
    <dgm:cxn modelId="{6858B74B-6547-4E61-976B-8B9C01DE5F48}" type="presParOf" srcId="{B7A9CC2A-AD55-4A25-A203-A0CB511FD01A}" destId="{4CE3531E-0F92-4E26-9C4F-8C09E1693C70}" srcOrd="1" destOrd="0" presId="urn:microsoft.com/office/officeart/2005/8/layout/orgChart1"/>
    <dgm:cxn modelId="{A7344546-7287-4FA8-8E81-AD214FF1296C}" type="presParOf" srcId="{4CE3531E-0F92-4E26-9C4F-8C09E1693C70}" destId="{B37A0256-4ADC-4885-A685-9D1E220ABDAA}" srcOrd="0" destOrd="0" presId="urn:microsoft.com/office/officeart/2005/8/layout/orgChart1"/>
    <dgm:cxn modelId="{2D240544-9976-4613-B0FE-2228439319EB}" type="presParOf" srcId="{B37A0256-4ADC-4885-A685-9D1E220ABDAA}" destId="{9732D110-D580-4BF6-9268-CF9571B18158}" srcOrd="0" destOrd="0" presId="urn:microsoft.com/office/officeart/2005/8/layout/orgChart1"/>
    <dgm:cxn modelId="{2D5995EE-5D8C-420F-90A2-E1F7C7BA0ED9}" type="presParOf" srcId="{B37A0256-4ADC-4885-A685-9D1E220ABDAA}" destId="{BC84C75B-44DB-4D3F-B280-B6E88B1A5555}" srcOrd="1" destOrd="0" presId="urn:microsoft.com/office/officeart/2005/8/layout/orgChart1"/>
    <dgm:cxn modelId="{3EDFA51C-4481-4146-AD48-2643B2209721}" type="presParOf" srcId="{4CE3531E-0F92-4E26-9C4F-8C09E1693C70}" destId="{328D75C0-6F10-4A1B-BE5B-0BE56D59ADAA}" srcOrd="1" destOrd="0" presId="urn:microsoft.com/office/officeart/2005/8/layout/orgChart1"/>
    <dgm:cxn modelId="{4498C76E-B254-45AD-994B-07E2E7FE563F}" type="presParOf" srcId="{328D75C0-6F10-4A1B-BE5B-0BE56D59ADAA}" destId="{9C3C81F3-33CB-45C2-B7A7-4518BF8299A1}" srcOrd="0" destOrd="0" presId="urn:microsoft.com/office/officeart/2005/8/layout/orgChart1"/>
    <dgm:cxn modelId="{E9BD7F96-F62F-4E32-A1F8-7024FDD0BB88}" type="presParOf" srcId="{328D75C0-6F10-4A1B-BE5B-0BE56D59ADAA}" destId="{54CA7DDB-CA77-47CE-BF4E-BBF01DD7FA4A}" srcOrd="1" destOrd="0" presId="urn:microsoft.com/office/officeart/2005/8/layout/orgChart1"/>
    <dgm:cxn modelId="{57A37351-2352-48D5-A923-E0EAA0E21AB7}" type="presParOf" srcId="{54CA7DDB-CA77-47CE-BF4E-BBF01DD7FA4A}" destId="{8387B33D-C62E-4795-8713-07BC543E3F15}" srcOrd="0" destOrd="0" presId="urn:microsoft.com/office/officeart/2005/8/layout/orgChart1"/>
    <dgm:cxn modelId="{8F079724-BBAD-47BD-B75A-5A63EEE72AB6}" type="presParOf" srcId="{8387B33D-C62E-4795-8713-07BC543E3F15}" destId="{6CB87226-F290-4A7D-9B11-D6E334C8C597}" srcOrd="0" destOrd="0" presId="urn:microsoft.com/office/officeart/2005/8/layout/orgChart1"/>
    <dgm:cxn modelId="{C0C95A50-FD14-488A-98E0-30EB9CABC91B}" type="presParOf" srcId="{8387B33D-C62E-4795-8713-07BC543E3F15}" destId="{203992D1-D880-463B-AAE1-174D623B2E31}" srcOrd="1" destOrd="0" presId="urn:microsoft.com/office/officeart/2005/8/layout/orgChart1"/>
    <dgm:cxn modelId="{6E7118DE-4742-474B-A5A4-3EC0B74F698D}" type="presParOf" srcId="{54CA7DDB-CA77-47CE-BF4E-BBF01DD7FA4A}" destId="{8EC75255-22E1-468B-9DCE-1583574C8030}" srcOrd="1" destOrd="0" presId="urn:microsoft.com/office/officeart/2005/8/layout/orgChart1"/>
    <dgm:cxn modelId="{7FD9E6DF-5C79-475E-8736-6380E9B32CEE}" type="presParOf" srcId="{8EC75255-22E1-468B-9DCE-1583574C8030}" destId="{7A68CDD2-A843-4FDF-9A75-98498F8E599B}" srcOrd="0" destOrd="0" presId="urn:microsoft.com/office/officeart/2005/8/layout/orgChart1"/>
    <dgm:cxn modelId="{4C42DA09-3807-4704-87F7-70C96B7FA6FA}" type="presParOf" srcId="{8EC75255-22E1-468B-9DCE-1583574C8030}" destId="{2D6C5AB3-D1A3-4621-9BAC-3018CE5ED410}" srcOrd="1" destOrd="0" presId="urn:microsoft.com/office/officeart/2005/8/layout/orgChart1"/>
    <dgm:cxn modelId="{64416DE8-3F3E-4F21-A746-29EE7BDA1AA5}" type="presParOf" srcId="{2D6C5AB3-D1A3-4621-9BAC-3018CE5ED410}" destId="{7DAB29AB-CAF8-4406-941B-36D15F054C94}" srcOrd="0" destOrd="0" presId="urn:microsoft.com/office/officeart/2005/8/layout/orgChart1"/>
    <dgm:cxn modelId="{D1EC1CD8-5EBB-4EBC-A1D6-F0CF319FBE28}" type="presParOf" srcId="{7DAB29AB-CAF8-4406-941B-36D15F054C94}" destId="{7AB7A8C9-7B04-4D8F-BF2F-27A1DF8F921F}" srcOrd="0" destOrd="0" presId="urn:microsoft.com/office/officeart/2005/8/layout/orgChart1"/>
    <dgm:cxn modelId="{0D2040B8-648A-4DE2-B2D9-0933E9480A11}" type="presParOf" srcId="{7DAB29AB-CAF8-4406-941B-36D15F054C94}" destId="{6D7E842E-C413-4AE7-9425-715264CC2A8F}" srcOrd="1" destOrd="0" presId="urn:microsoft.com/office/officeart/2005/8/layout/orgChart1"/>
    <dgm:cxn modelId="{B732F11D-B200-4493-AF4C-EB97E1DE7310}" type="presParOf" srcId="{2D6C5AB3-D1A3-4621-9BAC-3018CE5ED410}" destId="{37CAAB5C-BE08-4C61-9D59-26AC0ECF4737}" srcOrd="1" destOrd="0" presId="urn:microsoft.com/office/officeart/2005/8/layout/orgChart1"/>
    <dgm:cxn modelId="{1C55169F-FF09-459F-9E54-59DCD1C1D655}" type="presParOf" srcId="{37CAAB5C-BE08-4C61-9D59-26AC0ECF4737}" destId="{CF3526BA-EBFD-4268-8A2A-96394425A973}" srcOrd="0" destOrd="0" presId="urn:microsoft.com/office/officeart/2005/8/layout/orgChart1"/>
    <dgm:cxn modelId="{0E45D13C-127C-4677-8BE2-B194BEA6FF78}" type="presParOf" srcId="{37CAAB5C-BE08-4C61-9D59-26AC0ECF4737}" destId="{BCB905D1-2337-4F25-BAC8-2FD66D77BFCB}" srcOrd="1" destOrd="0" presId="urn:microsoft.com/office/officeart/2005/8/layout/orgChart1"/>
    <dgm:cxn modelId="{A8B5FBB1-6A39-4433-8BFA-170CAE87493A}" type="presParOf" srcId="{BCB905D1-2337-4F25-BAC8-2FD66D77BFCB}" destId="{42E1649A-B2BB-4E1F-A33D-577855E6C240}" srcOrd="0" destOrd="0" presId="urn:microsoft.com/office/officeart/2005/8/layout/orgChart1"/>
    <dgm:cxn modelId="{8260E5FE-D3AB-471A-B3D3-8CFCFE43137F}" type="presParOf" srcId="{42E1649A-B2BB-4E1F-A33D-577855E6C240}" destId="{363B51AB-0220-44FF-BB2E-AD759551D42C}" srcOrd="0" destOrd="0" presId="urn:microsoft.com/office/officeart/2005/8/layout/orgChart1"/>
    <dgm:cxn modelId="{9A45808F-F583-4F40-820A-79AC1BC86AFC}" type="presParOf" srcId="{42E1649A-B2BB-4E1F-A33D-577855E6C240}" destId="{22E46B7F-3FB2-469E-A6A3-817E5E7CEDC7}" srcOrd="1" destOrd="0" presId="urn:microsoft.com/office/officeart/2005/8/layout/orgChart1"/>
    <dgm:cxn modelId="{B7D3387A-89AB-4121-908D-9D26F2148CC3}" type="presParOf" srcId="{BCB905D1-2337-4F25-BAC8-2FD66D77BFCB}" destId="{5E16B2BC-1772-4153-9D35-A5109AF38517}" srcOrd="1" destOrd="0" presId="urn:microsoft.com/office/officeart/2005/8/layout/orgChart1"/>
    <dgm:cxn modelId="{FB488570-C452-42E2-9BC5-3A139CC36D73}" type="presParOf" srcId="{BCB905D1-2337-4F25-BAC8-2FD66D77BFCB}" destId="{B5F99E9A-4C38-4EBA-9107-88F46AFDBB50}" srcOrd="2" destOrd="0" presId="urn:microsoft.com/office/officeart/2005/8/layout/orgChart1"/>
    <dgm:cxn modelId="{B3EDB4A7-2C72-44C6-AF40-FC5ABF9C4B04}" type="presParOf" srcId="{2D6C5AB3-D1A3-4621-9BAC-3018CE5ED410}" destId="{BE27ABCD-FEE4-48E1-B50F-5CC51EF6ABC7}" srcOrd="2" destOrd="0" presId="urn:microsoft.com/office/officeart/2005/8/layout/orgChart1"/>
    <dgm:cxn modelId="{1C3F4294-25B7-4906-A028-964CC29D360B}" type="presParOf" srcId="{54CA7DDB-CA77-47CE-BF4E-BBF01DD7FA4A}" destId="{35E5750B-8814-48F6-9038-9856E8911AC9}" srcOrd="2" destOrd="0" presId="urn:microsoft.com/office/officeart/2005/8/layout/orgChart1"/>
    <dgm:cxn modelId="{8654CC62-0091-4B25-9DD3-836C8A619982}" type="presParOf" srcId="{4CE3531E-0F92-4E26-9C4F-8C09E1693C70}" destId="{253C81FB-D493-4E3C-B2EE-6A2E83CF5687}" srcOrd="2" destOrd="0" presId="urn:microsoft.com/office/officeart/2005/8/layout/orgChart1"/>
    <dgm:cxn modelId="{1297BD07-CBDF-4D47-B49C-135DA99CD693}" type="presParOf" srcId="{B7A9CC2A-AD55-4A25-A203-A0CB511FD01A}" destId="{D8DF62E6-2603-45BF-B662-B3F8C6D630DB}" srcOrd="2" destOrd="0" presId="urn:microsoft.com/office/officeart/2005/8/layout/orgChart1"/>
    <dgm:cxn modelId="{FFD69F2E-B9F8-4122-B6C0-473C0BD01550}" type="presParOf" srcId="{B7A9CC2A-AD55-4A25-A203-A0CB511FD01A}" destId="{6BCA069F-5847-4D90-A69C-7A5734742BB8}" srcOrd="3" destOrd="0" presId="urn:microsoft.com/office/officeart/2005/8/layout/orgChart1"/>
    <dgm:cxn modelId="{BFFF7FE4-568A-4166-9F84-275FEC942AF8}" type="presParOf" srcId="{6BCA069F-5847-4D90-A69C-7A5734742BB8}" destId="{74DC814A-B083-48BA-8CE7-D636E41186F1}" srcOrd="0" destOrd="0" presId="urn:microsoft.com/office/officeart/2005/8/layout/orgChart1"/>
    <dgm:cxn modelId="{C6262633-750A-459D-86F2-64D54CB84340}" type="presParOf" srcId="{74DC814A-B083-48BA-8CE7-D636E41186F1}" destId="{7CA9A60D-526A-4445-ABD4-6939D4485C5F}" srcOrd="0" destOrd="0" presId="urn:microsoft.com/office/officeart/2005/8/layout/orgChart1"/>
    <dgm:cxn modelId="{260712B2-79A0-4D25-BADA-9BA35F485E56}" type="presParOf" srcId="{74DC814A-B083-48BA-8CE7-D636E41186F1}" destId="{AC1790D7-9ADE-4629-8352-CB033FEC4C05}" srcOrd="1" destOrd="0" presId="urn:microsoft.com/office/officeart/2005/8/layout/orgChart1"/>
    <dgm:cxn modelId="{5EABBDB1-8788-4DCA-95B8-97D13158C42C}" type="presParOf" srcId="{6BCA069F-5847-4D90-A69C-7A5734742BB8}" destId="{1456C02B-1149-4AFB-A994-27BF1E166171}" srcOrd="1" destOrd="0" presId="urn:microsoft.com/office/officeart/2005/8/layout/orgChart1"/>
    <dgm:cxn modelId="{6248D80B-0068-43F9-ABBD-9A9FC7702A64}" type="presParOf" srcId="{1456C02B-1149-4AFB-A994-27BF1E166171}" destId="{CE7661C8-156E-42C8-9903-64A5210BA7CC}" srcOrd="0" destOrd="0" presId="urn:microsoft.com/office/officeart/2005/8/layout/orgChart1"/>
    <dgm:cxn modelId="{CEA2AEE2-023C-4AA4-9F2C-B4E4454B5F0A}" type="presParOf" srcId="{1456C02B-1149-4AFB-A994-27BF1E166171}" destId="{57AB103D-9B00-4065-962A-158D55DA2E21}" srcOrd="1" destOrd="0" presId="urn:microsoft.com/office/officeart/2005/8/layout/orgChart1"/>
    <dgm:cxn modelId="{0B214212-2CAB-41EC-AB2F-2FC8BE5F5490}" type="presParOf" srcId="{57AB103D-9B00-4065-962A-158D55DA2E21}" destId="{009DC14C-3A1E-43CF-882C-1BFCFDA65B61}" srcOrd="0" destOrd="0" presId="urn:microsoft.com/office/officeart/2005/8/layout/orgChart1"/>
    <dgm:cxn modelId="{72FE3437-C4B3-4284-922D-81F5E1F861BC}" type="presParOf" srcId="{009DC14C-3A1E-43CF-882C-1BFCFDA65B61}" destId="{4E482FC9-D7AA-40E4-BCE2-241B80CAACF9}" srcOrd="0" destOrd="0" presId="urn:microsoft.com/office/officeart/2005/8/layout/orgChart1"/>
    <dgm:cxn modelId="{AA435607-8AD3-4811-9A13-4D9910F3DAA7}" type="presParOf" srcId="{009DC14C-3A1E-43CF-882C-1BFCFDA65B61}" destId="{64C19F3C-263D-43F3-B530-F1B211746A78}" srcOrd="1" destOrd="0" presId="urn:microsoft.com/office/officeart/2005/8/layout/orgChart1"/>
    <dgm:cxn modelId="{F1D92159-5798-4211-95E5-953948393107}" type="presParOf" srcId="{57AB103D-9B00-4065-962A-158D55DA2E21}" destId="{087D9B08-2D2A-40FF-9E95-18228CFC899E}" srcOrd="1" destOrd="0" presId="urn:microsoft.com/office/officeart/2005/8/layout/orgChart1"/>
    <dgm:cxn modelId="{3BD53E2B-FB7C-49D2-A980-FC10B112D892}" type="presParOf" srcId="{087D9B08-2D2A-40FF-9E95-18228CFC899E}" destId="{798D7B6D-B70E-4464-AF97-EFE81E8996A1}" srcOrd="0" destOrd="0" presId="urn:microsoft.com/office/officeart/2005/8/layout/orgChart1"/>
    <dgm:cxn modelId="{5656CEA6-FF7B-4B45-BE52-3749A994E646}" type="presParOf" srcId="{087D9B08-2D2A-40FF-9E95-18228CFC899E}" destId="{CD871F9D-F4D3-4699-9BD8-8EB289AA1814}" srcOrd="1" destOrd="0" presId="urn:microsoft.com/office/officeart/2005/8/layout/orgChart1"/>
    <dgm:cxn modelId="{7034C04A-4881-4BA7-9C58-6F9BFF9A6907}" type="presParOf" srcId="{CD871F9D-F4D3-4699-9BD8-8EB289AA1814}" destId="{618108CF-74CC-4AA1-B25E-20C1CB91B554}" srcOrd="0" destOrd="0" presId="urn:microsoft.com/office/officeart/2005/8/layout/orgChart1"/>
    <dgm:cxn modelId="{732F337F-EAB1-42A5-AF24-5F2E6C783E72}" type="presParOf" srcId="{618108CF-74CC-4AA1-B25E-20C1CB91B554}" destId="{7B58ED90-A313-4A5A-8F57-8917CDB63855}" srcOrd="0" destOrd="0" presId="urn:microsoft.com/office/officeart/2005/8/layout/orgChart1"/>
    <dgm:cxn modelId="{0AA37950-2D05-44B0-B2FD-16D30C03D48F}" type="presParOf" srcId="{618108CF-74CC-4AA1-B25E-20C1CB91B554}" destId="{34D7D73A-78F9-40EF-9D5F-BA72E487DD15}" srcOrd="1" destOrd="0" presId="urn:microsoft.com/office/officeart/2005/8/layout/orgChart1"/>
    <dgm:cxn modelId="{4D639FA2-BD6A-4DA7-A7FA-7E219A981735}" type="presParOf" srcId="{CD871F9D-F4D3-4699-9BD8-8EB289AA1814}" destId="{15778B3D-43FF-43BE-BB0F-EB37A295D62E}" srcOrd="1" destOrd="0" presId="urn:microsoft.com/office/officeart/2005/8/layout/orgChart1"/>
    <dgm:cxn modelId="{A5B95424-6634-454A-9215-A81FCF128E42}" type="presParOf" srcId="{15778B3D-43FF-43BE-BB0F-EB37A295D62E}" destId="{A86072D5-4B37-4DCF-B000-A8E911EDFE63}" srcOrd="0" destOrd="0" presId="urn:microsoft.com/office/officeart/2005/8/layout/orgChart1"/>
    <dgm:cxn modelId="{F292F36A-927A-49C5-A8EF-7C47A11D0770}" type="presParOf" srcId="{15778B3D-43FF-43BE-BB0F-EB37A295D62E}" destId="{68F73F1F-D5FD-4336-90E5-F5E43C68CD90}" srcOrd="1" destOrd="0" presId="urn:microsoft.com/office/officeart/2005/8/layout/orgChart1"/>
    <dgm:cxn modelId="{A5007968-5DA1-4A75-9F2E-9F6FB763C398}" type="presParOf" srcId="{68F73F1F-D5FD-4336-90E5-F5E43C68CD90}" destId="{A8F3EAB6-B2EE-4885-91E3-C6E96CB364E0}" srcOrd="0" destOrd="0" presId="urn:microsoft.com/office/officeart/2005/8/layout/orgChart1"/>
    <dgm:cxn modelId="{BF9119DB-5EF9-4505-AA38-A9B4BB3CDA4E}" type="presParOf" srcId="{A8F3EAB6-B2EE-4885-91E3-C6E96CB364E0}" destId="{9D6149FD-8F77-43E6-B0D9-43D15C1565BB}" srcOrd="0" destOrd="0" presId="urn:microsoft.com/office/officeart/2005/8/layout/orgChart1"/>
    <dgm:cxn modelId="{C26F8BCE-E2D6-440C-BEC4-73B5D75EA050}" type="presParOf" srcId="{A8F3EAB6-B2EE-4885-91E3-C6E96CB364E0}" destId="{2C185D8B-1F80-4CEC-97C6-17302606510B}" srcOrd="1" destOrd="0" presId="urn:microsoft.com/office/officeart/2005/8/layout/orgChart1"/>
    <dgm:cxn modelId="{15D15A3A-19F3-440F-8E73-C3BBC6489F80}" type="presParOf" srcId="{68F73F1F-D5FD-4336-90E5-F5E43C68CD90}" destId="{73D21E1D-5751-4523-A1B3-A96D954FF8E5}" srcOrd="1" destOrd="0" presId="urn:microsoft.com/office/officeart/2005/8/layout/orgChart1"/>
    <dgm:cxn modelId="{EDA460A7-109F-4F05-B3A9-B84C0C3CF918}" type="presParOf" srcId="{73D21E1D-5751-4523-A1B3-A96D954FF8E5}" destId="{E554D6D9-8D4B-434E-890B-825053973B49}" srcOrd="0" destOrd="0" presId="urn:microsoft.com/office/officeart/2005/8/layout/orgChart1"/>
    <dgm:cxn modelId="{DBCE96C0-9C03-400E-8AAE-3E61C742575E}" type="presParOf" srcId="{73D21E1D-5751-4523-A1B3-A96D954FF8E5}" destId="{ADC5B7AE-2056-4051-A575-57FBC7D8AA62}" srcOrd="1" destOrd="0" presId="urn:microsoft.com/office/officeart/2005/8/layout/orgChart1"/>
    <dgm:cxn modelId="{623E8652-5E86-4FD0-BF7A-744286953E6B}" type="presParOf" srcId="{ADC5B7AE-2056-4051-A575-57FBC7D8AA62}" destId="{32589B7F-62AE-40E6-A955-20B000D55407}" srcOrd="0" destOrd="0" presId="urn:microsoft.com/office/officeart/2005/8/layout/orgChart1"/>
    <dgm:cxn modelId="{8875E773-84EC-4C6C-99CE-B0A7DFCCC67F}" type="presParOf" srcId="{32589B7F-62AE-40E6-A955-20B000D55407}" destId="{8B89F1C5-BE26-4994-9E86-4529CC0928AF}" srcOrd="0" destOrd="0" presId="urn:microsoft.com/office/officeart/2005/8/layout/orgChart1"/>
    <dgm:cxn modelId="{83804F66-0E0F-4119-857B-15297236E57D}" type="presParOf" srcId="{32589B7F-62AE-40E6-A955-20B000D55407}" destId="{D17A225E-392D-4B17-BCA2-6CEFC844DA3F}" srcOrd="1" destOrd="0" presId="urn:microsoft.com/office/officeart/2005/8/layout/orgChart1"/>
    <dgm:cxn modelId="{5B7B2412-983B-4DD8-94A7-08FA553A048A}" type="presParOf" srcId="{ADC5B7AE-2056-4051-A575-57FBC7D8AA62}" destId="{7CA9821C-23F3-4D54-98BF-9C5FB2E4783A}" srcOrd="1" destOrd="0" presId="urn:microsoft.com/office/officeart/2005/8/layout/orgChart1"/>
    <dgm:cxn modelId="{54424AD5-9B6F-4684-ADE0-49BEA3B6EB0F}" type="presParOf" srcId="{7CA9821C-23F3-4D54-98BF-9C5FB2E4783A}" destId="{5668490F-04B8-406D-8356-8E1A7F9CF681}" srcOrd="0" destOrd="0" presId="urn:microsoft.com/office/officeart/2005/8/layout/orgChart1"/>
    <dgm:cxn modelId="{FD855CD0-13FF-4870-8F5C-628599314294}" type="presParOf" srcId="{7CA9821C-23F3-4D54-98BF-9C5FB2E4783A}" destId="{8992F0C9-6BF0-4200-AD00-A902966CD250}" srcOrd="1" destOrd="0" presId="urn:microsoft.com/office/officeart/2005/8/layout/orgChart1"/>
    <dgm:cxn modelId="{EAE7A400-84CF-47EB-8B12-27754C0CCDFD}" type="presParOf" srcId="{8992F0C9-6BF0-4200-AD00-A902966CD250}" destId="{989CF0FB-100C-4E0A-AA2B-346D3EA0B969}" srcOrd="0" destOrd="0" presId="urn:microsoft.com/office/officeart/2005/8/layout/orgChart1"/>
    <dgm:cxn modelId="{625569A9-ED04-4E1E-8F8E-164C857FE588}" type="presParOf" srcId="{989CF0FB-100C-4E0A-AA2B-346D3EA0B969}" destId="{EBA3DEDF-FAD9-489A-9E5E-BA211F7E6A10}" srcOrd="0" destOrd="0" presId="urn:microsoft.com/office/officeart/2005/8/layout/orgChart1"/>
    <dgm:cxn modelId="{FF2A3B67-0682-41FB-B42C-0A6F4F603F77}" type="presParOf" srcId="{989CF0FB-100C-4E0A-AA2B-346D3EA0B969}" destId="{97A46081-71FF-4A0D-9A98-9BBC5992750E}" srcOrd="1" destOrd="0" presId="urn:microsoft.com/office/officeart/2005/8/layout/orgChart1"/>
    <dgm:cxn modelId="{A97C11E9-26DB-4860-AA96-625A57637289}" type="presParOf" srcId="{8992F0C9-6BF0-4200-AD00-A902966CD250}" destId="{310CC008-0342-4E1B-8652-1F9DEF568785}" srcOrd="1" destOrd="0" presId="urn:microsoft.com/office/officeart/2005/8/layout/orgChart1"/>
    <dgm:cxn modelId="{0EABF444-757F-4AC3-A982-BC192A1E4EC9}" type="presParOf" srcId="{310CC008-0342-4E1B-8652-1F9DEF568785}" destId="{3B48231F-8C8D-4C86-A24B-C0F220A94157}" srcOrd="0" destOrd="0" presId="urn:microsoft.com/office/officeart/2005/8/layout/orgChart1"/>
    <dgm:cxn modelId="{91EF5888-F2AC-4020-9D7D-C6222A3B72E8}" type="presParOf" srcId="{310CC008-0342-4E1B-8652-1F9DEF568785}" destId="{AB85A87A-8B6F-4523-AC27-DBE6C85BA60C}" srcOrd="1" destOrd="0" presId="urn:microsoft.com/office/officeart/2005/8/layout/orgChart1"/>
    <dgm:cxn modelId="{0359C607-883C-418F-8790-D8F3A51CCCDC}" type="presParOf" srcId="{AB85A87A-8B6F-4523-AC27-DBE6C85BA60C}" destId="{37CD9F5E-B542-4AC1-9C5C-356D11725150}" srcOrd="0" destOrd="0" presId="urn:microsoft.com/office/officeart/2005/8/layout/orgChart1"/>
    <dgm:cxn modelId="{69272962-E8A6-4A55-ABB9-A0429BBB0A7F}" type="presParOf" srcId="{37CD9F5E-B542-4AC1-9C5C-356D11725150}" destId="{D25087AA-4E2C-429D-BAA4-EDAB0EBD827E}" srcOrd="0" destOrd="0" presId="urn:microsoft.com/office/officeart/2005/8/layout/orgChart1"/>
    <dgm:cxn modelId="{A96FCF26-0CF6-4A52-9253-D1A9F69AF0F8}" type="presParOf" srcId="{37CD9F5E-B542-4AC1-9C5C-356D11725150}" destId="{8F2D2488-D252-4B7F-88F5-335595274DBA}" srcOrd="1" destOrd="0" presId="urn:microsoft.com/office/officeart/2005/8/layout/orgChart1"/>
    <dgm:cxn modelId="{860AD63B-4200-43E8-8845-2157058D9C16}" type="presParOf" srcId="{AB85A87A-8B6F-4523-AC27-DBE6C85BA60C}" destId="{293E00A4-1983-4C35-96EB-97F3A651D118}" srcOrd="1" destOrd="0" presId="urn:microsoft.com/office/officeart/2005/8/layout/orgChart1"/>
    <dgm:cxn modelId="{158BCE56-CE08-4B99-A53B-FF2BB7C43E72}" type="presParOf" srcId="{293E00A4-1983-4C35-96EB-97F3A651D118}" destId="{E00C3524-6259-417F-8B0D-4E7A2EE9E943}" srcOrd="0" destOrd="0" presId="urn:microsoft.com/office/officeart/2005/8/layout/orgChart1"/>
    <dgm:cxn modelId="{8BA0360F-7902-4A40-A88F-E41A209DD4D6}" type="presParOf" srcId="{293E00A4-1983-4C35-96EB-97F3A651D118}" destId="{C6946B8D-AC1F-45FB-B285-0B67D02302EC}" srcOrd="1" destOrd="0" presId="urn:microsoft.com/office/officeart/2005/8/layout/orgChart1"/>
    <dgm:cxn modelId="{9C229C58-1D94-4E38-B975-ABE586C3D47B}" type="presParOf" srcId="{C6946B8D-AC1F-45FB-B285-0B67D02302EC}" destId="{1B602649-874F-4757-B850-CCBF9232298E}" srcOrd="0" destOrd="0" presId="urn:microsoft.com/office/officeart/2005/8/layout/orgChart1"/>
    <dgm:cxn modelId="{1306156E-8315-4F5A-A113-9B1685CC10BC}" type="presParOf" srcId="{1B602649-874F-4757-B850-CCBF9232298E}" destId="{AE513EC7-2F02-4E29-B254-7014FD081958}" srcOrd="0" destOrd="0" presId="urn:microsoft.com/office/officeart/2005/8/layout/orgChart1"/>
    <dgm:cxn modelId="{8E6DCEF9-1F25-4390-AF7F-E20C537B83F3}" type="presParOf" srcId="{1B602649-874F-4757-B850-CCBF9232298E}" destId="{BDB38A11-C27A-40BE-A992-C9DE5AD56711}" srcOrd="1" destOrd="0" presId="urn:microsoft.com/office/officeart/2005/8/layout/orgChart1"/>
    <dgm:cxn modelId="{1CB54B0F-0632-443D-9D8F-0BD85D90AFE7}" type="presParOf" srcId="{C6946B8D-AC1F-45FB-B285-0B67D02302EC}" destId="{CA64A4B2-0F94-4FDA-9799-1E781FE534ED}" srcOrd="1" destOrd="0" presId="urn:microsoft.com/office/officeart/2005/8/layout/orgChart1"/>
    <dgm:cxn modelId="{14A5271E-B92E-433D-97EE-A770189A1DEB}" type="presParOf" srcId="{C6946B8D-AC1F-45FB-B285-0B67D02302EC}" destId="{612946DE-7ED3-4DDA-BB70-6F5AF7A8A0EB}" srcOrd="2" destOrd="0" presId="urn:microsoft.com/office/officeart/2005/8/layout/orgChart1"/>
    <dgm:cxn modelId="{EE5E51AE-BE07-4993-BAF7-D953AA39D5A0}" type="presParOf" srcId="{AB85A87A-8B6F-4523-AC27-DBE6C85BA60C}" destId="{B8620EBB-09F2-46CE-BA6D-50729D3EF9B6}" srcOrd="2" destOrd="0" presId="urn:microsoft.com/office/officeart/2005/8/layout/orgChart1"/>
    <dgm:cxn modelId="{999FD20D-5991-411A-9BCA-371075A6A0C0}" type="presParOf" srcId="{8992F0C9-6BF0-4200-AD00-A902966CD250}" destId="{5C251DE3-F20A-4891-A06A-3F5EE4F8E967}" srcOrd="2" destOrd="0" presId="urn:microsoft.com/office/officeart/2005/8/layout/orgChart1"/>
    <dgm:cxn modelId="{900DACB4-D30E-43AA-8B9A-BDB2691D541B}" type="presParOf" srcId="{ADC5B7AE-2056-4051-A575-57FBC7D8AA62}" destId="{F2672A9E-09E3-4F9A-BF40-FD371209D4BE}" srcOrd="2" destOrd="0" presId="urn:microsoft.com/office/officeart/2005/8/layout/orgChart1"/>
    <dgm:cxn modelId="{922BD1AA-4CAA-46D0-8140-1B866721D34E}" type="presParOf" srcId="{68F73F1F-D5FD-4336-90E5-F5E43C68CD90}" destId="{E31ECB30-9940-49F8-97B6-5D1A4FD2A4E9}" srcOrd="2" destOrd="0" presId="urn:microsoft.com/office/officeart/2005/8/layout/orgChart1"/>
    <dgm:cxn modelId="{13EDB003-5C53-4E10-B5DC-4CE4C87150FC}" type="presParOf" srcId="{CD871F9D-F4D3-4699-9BD8-8EB289AA1814}" destId="{31431004-B832-4E4B-848D-039BBDAC22C8}" srcOrd="2" destOrd="0" presId="urn:microsoft.com/office/officeart/2005/8/layout/orgChart1"/>
    <dgm:cxn modelId="{7EF48E46-7205-477D-8E71-3D27D514E79C}" type="presParOf" srcId="{57AB103D-9B00-4065-962A-158D55DA2E21}" destId="{3A8A821A-CB0F-40F2-8F90-0BB8D1C1F03B}" srcOrd="2" destOrd="0" presId="urn:microsoft.com/office/officeart/2005/8/layout/orgChart1"/>
    <dgm:cxn modelId="{64B08445-B0FC-4758-8869-CC734EDE384C}" type="presParOf" srcId="{6BCA069F-5847-4D90-A69C-7A5734742BB8}" destId="{E9F7B2F7-A57D-432A-B973-77F3D02170D8}" srcOrd="2" destOrd="0" presId="urn:microsoft.com/office/officeart/2005/8/layout/orgChart1"/>
    <dgm:cxn modelId="{56B6C1DC-CE13-48EF-9EB5-A338D4CAEBEC}" type="presParOf" srcId="{B7A9CC2A-AD55-4A25-A203-A0CB511FD01A}" destId="{D7D3E7AB-5529-4776-BA17-15171DED4BAF}" srcOrd="4" destOrd="0" presId="urn:microsoft.com/office/officeart/2005/8/layout/orgChart1"/>
    <dgm:cxn modelId="{78273AA0-7F20-4B5A-90EF-C76884DB1D4F}" type="presParOf" srcId="{B7A9CC2A-AD55-4A25-A203-A0CB511FD01A}" destId="{A1CE0EBE-D1A4-4AF7-9696-EA64D67B346C}" srcOrd="5" destOrd="0" presId="urn:microsoft.com/office/officeart/2005/8/layout/orgChart1"/>
    <dgm:cxn modelId="{2D633E4B-E2A8-477C-8EC9-48DABB17DDB0}" type="presParOf" srcId="{A1CE0EBE-D1A4-4AF7-9696-EA64D67B346C}" destId="{4F5C8D3B-AEAE-4DD2-B99B-2142B820916C}" srcOrd="0" destOrd="0" presId="urn:microsoft.com/office/officeart/2005/8/layout/orgChart1"/>
    <dgm:cxn modelId="{7245BA03-7C6D-46F1-9A82-893BF9DD9A35}" type="presParOf" srcId="{4F5C8D3B-AEAE-4DD2-B99B-2142B820916C}" destId="{ECA02BBD-BFDE-4A6F-86FA-3068E9E52A92}" srcOrd="0" destOrd="0" presId="urn:microsoft.com/office/officeart/2005/8/layout/orgChart1"/>
    <dgm:cxn modelId="{A0769DAD-4F35-4D79-B1CB-B80DDF487E53}" type="presParOf" srcId="{4F5C8D3B-AEAE-4DD2-B99B-2142B820916C}" destId="{7774716B-56E2-4C00-A05E-23FE0C9DEAB1}" srcOrd="1" destOrd="0" presId="urn:microsoft.com/office/officeart/2005/8/layout/orgChart1"/>
    <dgm:cxn modelId="{7C7CC5D8-1EEB-4AE9-B55E-6EC8BE422554}" type="presParOf" srcId="{A1CE0EBE-D1A4-4AF7-9696-EA64D67B346C}" destId="{241E694F-AD49-454A-9CFC-750561CFA900}" srcOrd="1" destOrd="0" presId="urn:microsoft.com/office/officeart/2005/8/layout/orgChart1"/>
    <dgm:cxn modelId="{572DE9CA-53D0-4F27-A240-157E1B0398CF}" type="presParOf" srcId="{241E694F-AD49-454A-9CFC-750561CFA900}" destId="{7255F4E3-749B-4EA6-8F87-381BF8F3F3EF}" srcOrd="0" destOrd="0" presId="urn:microsoft.com/office/officeart/2005/8/layout/orgChart1"/>
    <dgm:cxn modelId="{73773AFE-F5CF-4DE4-82F6-A61EC61A9AD3}" type="presParOf" srcId="{241E694F-AD49-454A-9CFC-750561CFA900}" destId="{7E12AF89-6258-4602-9391-737A0DB35AA3}" srcOrd="1" destOrd="0" presId="urn:microsoft.com/office/officeart/2005/8/layout/orgChart1"/>
    <dgm:cxn modelId="{31AE61AE-AE47-45ED-B1B7-C4724E016689}" type="presParOf" srcId="{7E12AF89-6258-4602-9391-737A0DB35AA3}" destId="{E0451F4D-F4F9-480A-830A-AA46E2E53B6B}" srcOrd="0" destOrd="0" presId="urn:microsoft.com/office/officeart/2005/8/layout/orgChart1"/>
    <dgm:cxn modelId="{D5F40D13-7569-4C81-AE76-6C82CEB320C5}" type="presParOf" srcId="{E0451F4D-F4F9-480A-830A-AA46E2E53B6B}" destId="{B0EDE375-29EA-4CB2-B4FC-6F99479973AC}" srcOrd="0" destOrd="0" presId="urn:microsoft.com/office/officeart/2005/8/layout/orgChart1"/>
    <dgm:cxn modelId="{A67728F3-BC9B-47CA-8734-F17F7AE0EEC2}" type="presParOf" srcId="{E0451F4D-F4F9-480A-830A-AA46E2E53B6B}" destId="{FB571AEF-BDB2-4279-B877-9869C32952D4}" srcOrd="1" destOrd="0" presId="urn:microsoft.com/office/officeart/2005/8/layout/orgChart1"/>
    <dgm:cxn modelId="{A3C69878-C4E3-4A3C-8439-1871A8E2FE2E}" type="presParOf" srcId="{7E12AF89-6258-4602-9391-737A0DB35AA3}" destId="{31B1E2B5-73EC-4C4E-8A8A-D2BD5C7D0151}" srcOrd="1" destOrd="0" presId="urn:microsoft.com/office/officeart/2005/8/layout/orgChart1"/>
    <dgm:cxn modelId="{B68CCE71-A846-4C2B-A569-85A158BE05B6}" type="presParOf" srcId="{31B1E2B5-73EC-4C4E-8A8A-D2BD5C7D0151}" destId="{C5C0A6F7-6585-4225-908A-2A61B96903C5}" srcOrd="0" destOrd="0" presId="urn:microsoft.com/office/officeart/2005/8/layout/orgChart1"/>
    <dgm:cxn modelId="{0997A5D2-44C6-4B65-B8D4-B4B4FA4A6643}" type="presParOf" srcId="{31B1E2B5-73EC-4C4E-8A8A-D2BD5C7D0151}" destId="{4D5C6838-F5F6-4CD3-89D0-E901FA2AF85C}" srcOrd="1" destOrd="0" presId="urn:microsoft.com/office/officeart/2005/8/layout/orgChart1"/>
    <dgm:cxn modelId="{9E03B347-0A9A-4460-90A8-641E7241169C}" type="presParOf" srcId="{4D5C6838-F5F6-4CD3-89D0-E901FA2AF85C}" destId="{1ED5DCFA-0F7A-4271-AB11-3B19B21DB175}" srcOrd="0" destOrd="0" presId="urn:microsoft.com/office/officeart/2005/8/layout/orgChart1"/>
    <dgm:cxn modelId="{CF471BDB-4273-43FC-8491-08D2342545F4}" type="presParOf" srcId="{1ED5DCFA-0F7A-4271-AB11-3B19B21DB175}" destId="{33068AD2-4F88-4736-A5D3-636166B4AB00}" srcOrd="0" destOrd="0" presId="urn:microsoft.com/office/officeart/2005/8/layout/orgChart1"/>
    <dgm:cxn modelId="{398DDC83-1EA5-46FC-8545-FF27E501CD7D}" type="presParOf" srcId="{1ED5DCFA-0F7A-4271-AB11-3B19B21DB175}" destId="{00E1005B-9FB0-4F72-96AE-96CFE6F95C95}" srcOrd="1" destOrd="0" presId="urn:microsoft.com/office/officeart/2005/8/layout/orgChart1"/>
    <dgm:cxn modelId="{6A299690-7979-4A2D-8EC8-E7C5433B0B9A}" type="presParOf" srcId="{4D5C6838-F5F6-4CD3-89D0-E901FA2AF85C}" destId="{DE122285-CC8B-4E24-9FB1-4BAA46103C48}" srcOrd="1" destOrd="0" presId="urn:microsoft.com/office/officeart/2005/8/layout/orgChart1"/>
    <dgm:cxn modelId="{8B078DFB-75EA-488B-9470-2248B7BE6BC9}" type="presParOf" srcId="{4D5C6838-F5F6-4CD3-89D0-E901FA2AF85C}" destId="{14EEDE38-5C16-4D91-8228-36CD74937E55}" srcOrd="2" destOrd="0" presId="urn:microsoft.com/office/officeart/2005/8/layout/orgChart1"/>
    <dgm:cxn modelId="{DC1ADCA9-6565-4C13-8943-65AA10C593BC}" type="presParOf" srcId="{31B1E2B5-73EC-4C4E-8A8A-D2BD5C7D0151}" destId="{8D99A208-C909-4491-88D1-5747E4C31F1C}" srcOrd="2" destOrd="0" presId="urn:microsoft.com/office/officeart/2005/8/layout/orgChart1"/>
    <dgm:cxn modelId="{70281EF5-935C-4FE5-8981-38E69DD6DD00}" type="presParOf" srcId="{31B1E2B5-73EC-4C4E-8A8A-D2BD5C7D0151}" destId="{A6A04752-0C12-4EBC-9847-21DBCF5CC8F1}" srcOrd="3" destOrd="0" presId="urn:microsoft.com/office/officeart/2005/8/layout/orgChart1"/>
    <dgm:cxn modelId="{F5B2DF01-926F-4E1B-85F0-8D87BEB9C18C}" type="presParOf" srcId="{A6A04752-0C12-4EBC-9847-21DBCF5CC8F1}" destId="{EFA24255-67E4-40DC-8B96-524E33813158}" srcOrd="0" destOrd="0" presId="urn:microsoft.com/office/officeart/2005/8/layout/orgChart1"/>
    <dgm:cxn modelId="{F66108E7-5B6A-48FC-9346-E74B685CC9F2}" type="presParOf" srcId="{EFA24255-67E4-40DC-8B96-524E33813158}" destId="{1F30F79A-EE8A-411E-B1B1-92F4AFAB74F6}" srcOrd="0" destOrd="0" presId="urn:microsoft.com/office/officeart/2005/8/layout/orgChart1"/>
    <dgm:cxn modelId="{DD650BBF-1EEB-49A9-A53D-D7E7501E33DC}" type="presParOf" srcId="{EFA24255-67E4-40DC-8B96-524E33813158}" destId="{ECB10F1A-18B4-4775-A73D-E9C6BCAE49AA}" srcOrd="1" destOrd="0" presId="urn:microsoft.com/office/officeart/2005/8/layout/orgChart1"/>
    <dgm:cxn modelId="{87EB2D57-742C-4497-994A-A880418B6743}" type="presParOf" srcId="{A6A04752-0C12-4EBC-9847-21DBCF5CC8F1}" destId="{4DBE5E80-1BDF-4F95-AA61-3D5BA52ECB64}" srcOrd="1" destOrd="0" presId="urn:microsoft.com/office/officeart/2005/8/layout/orgChart1"/>
    <dgm:cxn modelId="{85F3B3DF-A560-4B4A-9251-C01F9E30B8EE}" type="presParOf" srcId="{A6A04752-0C12-4EBC-9847-21DBCF5CC8F1}" destId="{56139A49-4005-4409-9A84-EA271D5D3879}" srcOrd="2" destOrd="0" presId="urn:microsoft.com/office/officeart/2005/8/layout/orgChart1"/>
    <dgm:cxn modelId="{F0CAE109-1656-45BD-9C52-C7DCDE4EB28C}" type="presParOf" srcId="{31B1E2B5-73EC-4C4E-8A8A-D2BD5C7D0151}" destId="{41778013-2AD2-4BEA-8B5A-D3CE5D87F7FE}" srcOrd="4" destOrd="0" presId="urn:microsoft.com/office/officeart/2005/8/layout/orgChart1"/>
    <dgm:cxn modelId="{24BF5DE7-9FE0-4549-BE2C-E57E65E98D7B}" type="presParOf" srcId="{31B1E2B5-73EC-4C4E-8A8A-D2BD5C7D0151}" destId="{34C4DCDD-F3CE-48D8-9780-7FCB76A11857}" srcOrd="5" destOrd="0" presId="urn:microsoft.com/office/officeart/2005/8/layout/orgChart1"/>
    <dgm:cxn modelId="{9C0358EC-05DC-48EC-A911-C2C4099A4C66}" type="presParOf" srcId="{34C4DCDD-F3CE-48D8-9780-7FCB76A11857}" destId="{E8027523-E2AE-4DBC-AA05-D5BC02F2C700}" srcOrd="0" destOrd="0" presId="urn:microsoft.com/office/officeart/2005/8/layout/orgChart1"/>
    <dgm:cxn modelId="{D7283385-0034-4036-88C7-3245AF48C3DD}" type="presParOf" srcId="{E8027523-E2AE-4DBC-AA05-D5BC02F2C700}" destId="{2166E55F-55C3-4E70-B67F-436E5EF974C0}" srcOrd="0" destOrd="0" presId="urn:microsoft.com/office/officeart/2005/8/layout/orgChart1"/>
    <dgm:cxn modelId="{E668B650-739E-46E9-84F6-511E497F67DC}" type="presParOf" srcId="{E8027523-E2AE-4DBC-AA05-D5BC02F2C700}" destId="{82DC644B-841C-46F0-BDE7-3EC5FCC6012E}" srcOrd="1" destOrd="0" presId="urn:microsoft.com/office/officeart/2005/8/layout/orgChart1"/>
    <dgm:cxn modelId="{F2EB46EE-2028-498B-B3AB-F7C5215F9E99}" type="presParOf" srcId="{34C4DCDD-F3CE-48D8-9780-7FCB76A11857}" destId="{742D192F-75D4-468B-99F8-2659F24E36D2}" srcOrd="1" destOrd="0" presId="urn:microsoft.com/office/officeart/2005/8/layout/orgChart1"/>
    <dgm:cxn modelId="{384C1C29-2BE1-42AE-B0B9-5C0D34619DCC}" type="presParOf" srcId="{34C4DCDD-F3CE-48D8-9780-7FCB76A11857}" destId="{BC7AA4C7-5E88-475D-9EE7-DD2FE7DFA865}" srcOrd="2" destOrd="0" presId="urn:microsoft.com/office/officeart/2005/8/layout/orgChart1"/>
    <dgm:cxn modelId="{F88178FC-C43B-4E34-97A8-53C5265F5278}" type="presParOf" srcId="{7E12AF89-6258-4602-9391-737A0DB35AA3}" destId="{A99E8464-395A-4E2E-B4BC-89B34863D7C5}" srcOrd="2" destOrd="0" presId="urn:microsoft.com/office/officeart/2005/8/layout/orgChart1"/>
    <dgm:cxn modelId="{C1832D64-4272-4750-B7C7-33D0616325EB}" type="presParOf" srcId="{241E694F-AD49-454A-9CFC-750561CFA900}" destId="{AAE2F99A-BE6C-467C-BCF1-895DC0ACD30E}" srcOrd="2" destOrd="0" presId="urn:microsoft.com/office/officeart/2005/8/layout/orgChart1"/>
    <dgm:cxn modelId="{AAEC7CDD-56A0-45B3-A842-05D3870A7CA0}" type="presParOf" srcId="{241E694F-AD49-454A-9CFC-750561CFA900}" destId="{DB8BF213-4C7C-472B-BE43-BA2687675970}" srcOrd="3" destOrd="0" presId="urn:microsoft.com/office/officeart/2005/8/layout/orgChart1"/>
    <dgm:cxn modelId="{E4FDA6D6-2172-4D77-B8B6-74FCCFFD958C}" type="presParOf" srcId="{DB8BF213-4C7C-472B-BE43-BA2687675970}" destId="{B3E04CDC-7BB4-4E4B-A8E0-21CF01B8CCAC}" srcOrd="0" destOrd="0" presId="urn:microsoft.com/office/officeart/2005/8/layout/orgChart1"/>
    <dgm:cxn modelId="{3A88A63E-7F3F-42D8-90B7-593342EB0C71}" type="presParOf" srcId="{B3E04CDC-7BB4-4E4B-A8E0-21CF01B8CCAC}" destId="{87313414-B4BF-4473-8AC2-A5DDF3F5D79A}" srcOrd="0" destOrd="0" presId="urn:microsoft.com/office/officeart/2005/8/layout/orgChart1"/>
    <dgm:cxn modelId="{B00664C8-FBD9-44F5-98C2-30122CC0BA40}" type="presParOf" srcId="{B3E04CDC-7BB4-4E4B-A8E0-21CF01B8CCAC}" destId="{B22313E7-CA18-4CEF-862E-85F1023C57D2}" srcOrd="1" destOrd="0" presId="urn:microsoft.com/office/officeart/2005/8/layout/orgChart1"/>
    <dgm:cxn modelId="{6F957595-75B7-4217-8355-15A5A0034556}" type="presParOf" srcId="{DB8BF213-4C7C-472B-BE43-BA2687675970}" destId="{D271EFE2-CD57-4FD2-80EA-B048EACBAC07}" srcOrd="1" destOrd="0" presId="urn:microsoft.com/office/officeart/2005/8/layout/orgChart1"/>
    <dgm:cxn modelId="{CAE545D3-AD06-467E-9A4E-6EEE3E6536BA}" type="presParOf" srcId="{D271EFE2-CD57-4FD2-80EA-B048EACBAC07}" destId="{E4290A73-877D-4C00-8E36-3105F4BEED81}" srcOrd="0" destOrd="0" presId="urn:microsoft.com/office/officeart/2005/8/layout/orgChart1"/>
    <dgm:cxn modelId="{6560F2E3-82DA-463D-AFA8-E27492300AE2}" type="presParOf" srcId="{D271EFE2-CD57-4FD2-80EA-B048EACBAC07}" destId="{44D364D0-17AF-4F38-83C8-4CA4BC28A96C}" srcOrd="1" destOrd="0" presId="urn:microsoft.com/office/officeart/2005/8/layout/orgChart1"/>
    <dgm:cxn modelId="{52B00860-ED35-4D4D-A7A1-0751D35E8D2D}" type="presParOf" srcId="{44D364D0-17AF-4F38-83C8-4CA4BC28A96C}" destId="{96B834E7-4756-47F0-A908-08E07E1DDD65}" srcOrd="0" destOrd="0" presId="urn:microsoft.com/office/officeart/2005/8/layout/orgChart1"/>
    <dgm:cxn modelId="{065C4906-FE5D-481B-9173-75204B57CEF2}" type="presParOf" srcId="{96B834E7-4756-47F0-A908-08E07E1DDD65}" destId="{8E56DB38-8BC4-4A6A-AA63-74B350FEE150}" srcOrd="0" destOrd="0" presId="urn:microsoft.com/office/officeart/2005/8/layout/orgChart1"/>
    <dgm:cxn modelId="{D2CA9A5B-475D-45F2-B61C-1FDDBF629D51}" type="presParOf" srcId="{96B834E7-4756-47F0-A908-08E07E1DDD65}" destId="{232837C6-1893-4127-A270-58295F3392E3}" srcOrd="1" destOrd="0" presId="urn:microsoft.com/office/officeart/2005/8/layout/orgChart1"/>
    <dgm:cxn modelId="{242D4AF1-E314-4D45-B021-784BA35971A0}" type="presParOf" srcId="{44D364D0-17AF-4F38-83C8-4CA4BC28A96C}" destId="{71B322B5-30C4-4218-BDBB-FE045F2D78E5}" srcOrd="1" destOrd="0" presId="urn:microsoft.com/office/officeart/2005/8/layout/orgChart1"/>
    <dgm:cxn modelId="{9BA830DE-8AE3-49CE-9CC5-4630ADE4E838}" type="presParOf" srcId="{71B322B5-30C4-4218-BDBB-FE045F2D78E5}" destId="{BB425112-DCFC-4351-8FCD-7AE3058266AC}" srcOrd="0" destOrd="0" presId="urn:microsoft.com/office/officeart/2005/8/layout/orgChart1"/>
    <dgm:cxn modelId="{F97D1BFA-9B4E-4D40-8021-73F02F9F7B0F}" type="presParOf" srcId="{71B322B5-30C4-4218-BDBB-FE045F2D78E5}" destId="{F52B26B0-A2F1-460F-B8CE-5D7FB592DE7C}" srcOrd="1" destOrd="0" presId="urn:microsoft.com/office/officeart/2005/8/layout/orgChart1"/>
    <dgm:cxn modelId="{078185EB-C413-4B76-97FF-70828567029C}" type="presParOf" srcId="{F52B26B0-A2F1-460F-B8CE-5D7FB592DE7C}" destId="{63CE0AE2-2CE1-4D7B-BC8D-1E14520231B2}" srcOrd="0" destOrd="0" presId="urn:microsoft.com/office/officeart/2005/8/layout/orgChart1"/>
    <dgm:cxn modelId="{44F9E3E4-65FE-4608-8915-D45EFBB2B48E}" type="presParOf" srcId="{63CE0AE2-2CE1-4D7B-BC8D-1E14520231B2}" destId="{B99353FB-3AFF-4A1D-8C66-A4B9D0B718AB}" srcOrd="0" destOrd="0" presId="urn:microsoft.com/office/officeart/2005/8/layout/orgChart1"/>
    <dgm:cxn modelId="{EDE14AF9-472B-41C8-9AF0-90648C25EEF1}" type="presParOf" srcId="{63CE0AE2-2CE1-4D7B-BC8D-1E14520231B2}" destId="{FC29003C-BF7C-47AF-8215-5DE1B332B0DE}" srcOrd="1" destOrd="0" presId="urn:microsoft.com/office/officeart/2005/8/layout/orgChart1"/>
    <dgm:cxn modelId="{B46CAF22-15A6-4FA3-AC69-1AFE7F7EFD90}" type="presParOf" srcId="{F52B26B0-A2F1-460F-B8CE-5D7FB592DE7C}" destId="{397F9B95-D2C2-4624-A541-31DF60EDC5F8}" srcOrd="1" destOrd="0" presId="urn:microsoft.com/office/officeart/2005/8/layout/orgChart1"/>
    <dgm:cxn modelId="{B870FECA-C744-40DF-9BE3-3107A6F91AE6}" type="presParOf" srcId="{397F9B95-D2C2-4624-A541-31DF60EDC5F8}" destId="{8BBB1E2D-3F9D-4409-A129-4B0B8E1B823E}" srcOrd="0" destOrd="0" presId="urn:microsoft.com/office/officeart/2005/8/layout/orgChart1"/>
    <dgm:cxn modelId="{E27C38CA-A458-41CF-9B79-D5CBDF494837}" type="presParOf" srcId="{397F9B95-D2C2-4624-A541-31DF60EDC5F8}" destId="{2D2A58BD-5D7C-4060-929B-C7FC54EC4075}" srcOrd="1" destOrd="0" presId="urn:microsoft.com/office/officeart/2005/8/layout/orgChart1"/>
    <dgm:cxn modelId="{B736CBEC-A27A-40E0-B6E0-A5637F727E36}" type="presParOf" srcId="{2D2A58BD-5D7C-4060-929B-C7FC54EC4075}" destId="{C164CC71-AA8E-4CDA-9EED-FB3A49409C83}" srcOrd="0" destOrd="0" presId="urn:microsoft.com/office/officeart/2005/8/layout/orgChart1"/>
    <dgm:cxn modelId="{E8B3EDEC-A0D5-4B32-9AB3-61EBA9041B89}" type="presParOf" srcId="{C164CC71-AA8E-4CDA-9EED-FB3A49409C83}" destId="{97D71D5E-A245-4B60-A4F0-D6155AE53A1B}" srcOrd="0" destOrd="0" presId="urn:microsoft.com/office/officeart/2005/8/layout/orgChart1"/>
    <dgm:cxn modelId="{F2AD72FF-585E-42E6-9A21-1402C401EA8D}" type="presParOf" srcId="{C164CC71-AA8E-4CDA-9EED-FB3A49409C83}" destId="{00CF2324-1A21-4FFA-BA62-B7BA47B5E7A9}" srcOrd="1" destOrd="0" presId="urn:microsoft.com/office/officeart/2005/8/layout/orgChart1"/>
    <dgm:cxn modelId="{8A490454-017F-4A09-ADC2-D5875611876A}" type="presParOf" srcId="{2D2A58BD-5D7C-4060-929B-C7FC54EC4075}" destId="{786A741E-DFF7-4075-A8E5-398BE20B3599}" srcOrd="1" destOrd="0" presId="urn:microsoft.com/office/officeart/2005/8/layout/orgChart1"/>
    <dgm:cxn modelId="{4E8A8BC6-EB51-4465-B48A-98E862FD460C}" type="presParOf" srcId="{2D2A58BD-5D7C-4060-929B-C7FC54EC4075}" destId="{CFB36C86-0FBF-4B41-A1C1-99F52642049A}" srcOrd="2" destOrd="0" presId="urn:microsoft.com/office/officeart/2005/8/layout/orgChart1"/>
    <dgm:cxn modelId="{00C68768-2E02-4F8C-AB3E-C5E5CD172B02}" type="presParOf" srcId="{F52B26B0-A2F1-460F-B8CE-5D7FB592DE7C}" destId="{02245174-0DEF-4AD8-8D20-05A1EDBBDBDA}" srcOrd="2" destOrd="0" presId="urn:microsoft.com/office/officeart/2005/8/layout/orgChart1"/>
    <dgm:cxn modelId="{749306F8-7DD5-496B-86FF-89CD99A75F40}" type="presParOf" srcId="{44D364D0-17AF-4F38-83C8-4CA4BC28A96C}" destId="{6BDB5B5B-0EE4-46CD-9691-AD0D032D424D}" srcOrd="2" destOrd="0" presId="urn:microsoft.com/office/officeart/2005/8/layout/orgChart1"/>
    <dgm:cxn modelId="{1075781A-BF19-47EA-BC48-73F10E407603}" type="presParOf" srcId="{DB8BF213-4C7C-472B-BE43-BA2687675970}" destId="{9A811A52-4A77-4E36-825E-A99F13F8797F}" srcOrd="2" destOrd="0" presId="urn:microsoft.com/office/officeart/2005/8/layout/orgChart1"/>
    <dgm:cxn modelId="{4FB615C3-76F1-420B-8CC0-ED4F58AA35C1}" type="presParOf" srcId="{A1CE0EBE-D1A4-4AF7-9696-EA64D67B346C}" destId="{C3007189-465C-40CF-9250-3D33BF13861E}" srcOrd="2" destOrd="0" presId="urn:microsoft.com/office/officeart/2005/8/layout/orgChart1"/>
    <dgm:cxn modelId="{87511719-3CE5-484B-8078-EF1FF6D5E8BB}" type="presParOf" srcId="{C3007189-465C-40CF-9250-3D33BF13861E}" destId="{A890447D-4100-4C82-9442-A337333DA7C6}" srcOrd="0" destOrd="0" presId="urn:microsoft.com/office/officeart/2005/8/layout/orgChart1"/>
    <dgm:cxn modelId="{F118116F-EF2B-4730-A490-E703FA33C015}" type="presParOf" srcId="{C3007189-465C-40CF-9250-3D33BF13861E}" destId="{264CFF6D-0B71-4CA8-A71F-CB38B663D8BE}" srcOrd="1" destOrd="0" presId="urn:microsoft.com/office/officeart/2005/8/layout/orgChart1"/>
    <dgm:cxn modelId="{BB970D66-4B57-451B-986F-93C52B9AFA7F}" type="presParOf" srcId="{264CFF6D-0B71-4CA8-A71F-CB38B663D8BE}" destId="{83828D6A-FB7B-4A3A-BB3F-4788A0EBE110}" srcOrd="0" destOrd="0" presId="urn:microsoft.com/office/officeart/2005/8/layout/orgChart1"/>
    <dgm:cxn modelId="{84B70665-497F-4177-AEE0-3E8F95347809}" type="presParOf" srcId="{83828D6A-FB7B-4A3A-BB3F-4788A0EBE110}" destId="{873B68AB-39F5-46CC-8C5C-F35745CF13BA}" srcOrd="0" destOrd="0" presId="urn:microsoft.com/office/officeart/2005/8/layout/orgChart1"/>
    <dgm:cxn modelId="{934E1E6B-5ADD-4F2C-B44D-8D1EA58A5229}" type="presParOf" srcId="{83828D6A-FB7B-4A3A-BB3F-4788A0EBE110}" destId="{6E51AA23-9FE3-4DE1-ABE5-50A248AD3E00}" srcOrd="1" destOrd="0" presId="urn:microsoft.com/office/officeart/2005/8/layout/orgChart1"/>
    <dgm:cxn modelId="{9385F975-0AD8-4AE9-8610-BEA23A91C4B0}" type="presParOf" srcId="{264CFF6D-0B71-4CA8-A71F-CB38B663D8BE}" destId="{A87860AC-262E-46D3-AA9A-615987B4F3E9}" srcOrd="1" destOrd="0" presId="urn:microsoft.com/office/officeart/2005/8/layout/orgChart1"/>
    <dgm:cxn modelId="{53788975-C73D-4142-B91C-6CB27F5C1F96}" type="presParOf" srcId="{264CFF6D-0B71-4CA8-A71F-CB38B663D8BE}" destId="{FC27AD28-FA5B-4BC0-AA24-E9F1B9E135E2}" srcOrd="2" destOrd="0" presId="urn:microsoft.com/office/officeart/2005/8/layout/orgChart1"/>
    <dgm:cxn modelId="{4D871AA5-C6AB-42FB-AD27-F59C9E29B2DB}" type="presParOf" srcId="{B7A9CC2A-AD55-4A25-A203-A0CB511FD01A}" destId="{A05FE6ED-0F9E-4001-9FA9-B89EF6D2FA92}" srcOrd="6" destOrd="0" presId="urn:microsoft.com/office/officeart/2005/8/layout/orgChart1"/>
    <dgm:cxn modelId="{3FD5DA84-8632-4A58-A86B-C7CFDF3A610A}" type="presParOf" srcId="{B7A9CC2A-AD55-4A25-A203-A0CB511FD01A}" destId="{B2D7E094-B73C-4AC7-95F0-2B7647D024D2}" srcOrd="7" destOrd="0" presId="urn:microsoft.com/office/officeart/2005/8/layout/orgChart1"/>
    <dgm:cxn modelId="{C35A0BC2-EAA5-48D6-9A81-AE826E6DCA37}" type="presParOf" srcId="{B2D7E094-B73C-4AC7-95F0-2B7647D024D2}" destId="{837C6138-D3C2-4FAF-B90B-963495998A15}" srcOrd="0" destOrd="0" presId="urn:microsoft.com/office/officeart/2005/8/layout/orgChart1"/>
    <dgm:cxn modelId="{DBBFB552-93AF-431D-8FE3-B3CC85ECBB88}" type="presParOf" srcId="{837C6138-D3C2-4FAF-B90B-963495998A15}" destId="{956DF134-5B2E-4705-8084-D5D005453EAF}" srcOrd="0" destOrd="0" presId="urn:microsoft.com/office/officeart/2005/8/layout/orgChart1"/>
    <dgm:cxn modelId="{2D5199B2-128F-4910-9779-1996D6458418}" type="presParOf" srcId="{837C6138-D3C2-4FAF-B90B-963495998A15}" destId="{EB4D62F3-34BA-4274-9855-B9CBAC93D865}" srcOrd="1" destOrd="0" presId="urn:microsoft.com/office/officeart/2005/8/layout/orgChart1"/>
    <dgm:cxn modelId="{055E9189-390D-449E-B639-E281204C72DA}" type="presParOf" srcId="{B2D7E094-B73C-4AC7-95F0-2B7647D024D2}" destId="{CD92D21F-37B0-4C49-8828-4E668CB5D3BA}" srcOrd="1" destOrd="0" presId="urn:microsoft.com/office/officeart/2005/8/layout/orgChart1"/>
    <dgm:cxn modelId="{334184C3-96EB-4B8D-B1A5-18C566D7B5CB}" type="presParOf" srcId="{CD92D21F-37B0-4C49-8828-4E668CB5D3BA}" destId="{9C754022-1DC9-4A1F-B093-06696777D3EF}" srcOrd="0" destOrd="0" presId="urn:microsoft.com/office/officeart/2005/8/layout/orgChart1"/>
    <dgm:cxn modelId="{F9ADF0E4-D181-4045-8234-CE9745613162}" type="presParOf" srcId="{CD92D21F-37B0-4C49-8828-4E668CB5D3BA}" destId="{10BB4ABC-3EB6-4D05-85CC-534E4C35B4CE}" srcOrd="1" destOrd="0" presId="urn:microsoft.com/office/officeart/2005/8/layout/orgChart1"/>
    <dgm:cxn modelId="{BB47D650-4C34-4109-BEBF-6018967673E4}" type="presParOf" srcId="{10BB4ABC-3EB6-4D05-85CC-534E4C35B4CE}" destId="{2FFB5BA2-0EFE-48F4-951B-C42116D7C972}" srcOrd="0" destOrd="0" presId="urn:microsoft.com/office/officeart/2005/8/layout/orgChart1"/>
    <dgm:cxn modelId="{2C10F169-4681-409D-A948-7491F7B11A63}" type="presParOf" srcId="{2FFB5BA2-0EFE-48F4-951B-C42116D7C972}" destId="{DEEE41A7-E687-485D-AC26-E7676B5F94EE}" srcOrd="0" destOrd="0" presId="urn:microsoft.com/office/officeart/2005/8/layout/orgChart1"/>
    <dgm:cxn modelId="{8B8E90F4-5E0B-43D4-9307-2BF6B55CFA8C}" type="presParOf" srcId="{2FFB5BA2-0EFE-48F4-951B-C42116D7C972}" destId="{856597E3-B6AE-45E9-BEA9-BB6D98332A8F}" srcOrd="1" destOrd="0" presId="urn:microsoft.com/office/officeart/2005/8/layout/orgChart1"/>
    <dgm:cxn modelId="{E1A93427-5BC2-4D73-BF91-52791BD68058}" type="presParOf" srcId="{10BB4ABC-3EB6-4D05-85CC-534E4C35B4CE}" destId="{165265AA-2AE9-4CBE-AEA5-7B73D733DC0B}" srcOrd="1" destOrd="0" presId="urn:microsoft.com/office/officeart/2005/8/layout/orgChart1"/>
    <dgm:cxn modelId="{DDFF8415-5368-4FE3-A488-D385761CF1E6}" type="presParOf" srcId="{165265AA-2AE9-4CBE-AEA5-7B73D733DC0B}" destId="{B6583D31-0DC7-4DD2-B5C2-AA387E7EC4F1}" srcOrd="0" destOrd="0" presId="urn:microsoft.com/office/officeart/2005/8/layout/orgChart1"/>
    <dgm:cxn modelId="{D9AB437C-A35E-43A1-8C88-E5EF8428CB94}" type="presParOf" srcId="{165265AA-2AE9-4CBE-AEA5-7B73D733DC0B}" destId="{5DF0BC5E-4EAF-4134-A066-090F082B8A9D}" srcOrd="1" destOrd="0" presId="urn:microsoft.com/office/officeart/2005/8/layout/orgChart1"/>
    <dgm:cxn modelId="{7B3AFB22-541A-40C3-A108-842EDCD03336}" type="presParOf" srcId="{5DF0BC5E-4EAF-4134-A066-090F082B8A9D}" destId="{816B7C93-3EF6-4D44-BEF4-33C6F8F940DA}" srcOrd="0" destOrd="0" presId="urn:microsoft.com/office/officeart/2005/8/layout/orgChart1"/>
    <dgm:cxn modelId="{423CD574-A1B8-46C0-8770-94CF5A6D7900}" type="presParOf" srcId="{816B7C93-3EF6-4D44-BEF4-33C6F8F940DA}" destId="{2833FA48-18FC-4513-9D1B-94ED29C8682A}" srcOrd="0" destOrd="0" presId="urn:microsoft.com/office/officeart/2005/8/layout/orgChart1"/>
    <dgm:cxn modelId="{CE302E31-9F1E-45D9-890A-9EF5DF4BEE25}" type="presParOf" srcId="{816B7C93-3EF6-4D44-BEF4-33C6F8F940DA}" destId="{F92FE938-3C3F-41CB-B98E-8CF235CB1049}" srcOrd="1" destOrd="0" presId="urn:microsoft.com/office/officeart/2005/8/layout/orgChart1"/>
    <dgm:cxn modelId="{ECE74C7D-2067-4578-8F5A-790D96648FB1}" type="presParOf" srcId="{5DF0BC5E-4EAF-4134-A066-090F082B8A9D}" destId="{C581A2E1-6273-42E0-BE4E-9DFE289534A9}" srcOrd="1" destOrd="0" presId="urn:microsoft.com/office/officeart/2005/8/layout/orgChart1"/>
    <dgm:cxn modelId="{CC9507AC-6A71-4C03-A61F-6A1BF488A6DB}" type="presParOf" srcId="{C581A2E1-6273-42E0-BE4E-9DFE289534A9}" destId="{70E7820A-2635-4119-A41A-1FEB9E15F67A}" srcOrd="0" destOrd="0" presId="urn:microsoft.com/office/officeart/2005/8/layout/orgChart1"/>
    <dgm:cxn modelId="{7F7FCE9C-89A3-42DD-AE2F-2C3FEEC568FC}" type="presParOf" srcId="{C581A2E1-6273-42E0-BE4E-9DFE289534A9}" destId="{346D2978-D1FD-49BC-8AF7-D1239EB6BF62}" srcOrd="1" destOrd="0" presId="urn:microsoft.com/office/officeart/2005/8/layout/orgChart1"/>
    <dgm:cxn modelId="{6083B660-7371-4F3F-87CC-85BD236A5FBC}" type="presParOf" srcId="{346D2978-D1FD-49BC-8AF7-D1239EB6BF62}" destId="{A99A588D-894B-4B45-BB4E-4DB04B6ED26B}" srcOrd="0" destOrd="0" presId="urn:microsoft.com/office/officeart/2005/8/layout/orgChart1"/>
    <dgm:cxn modelId="{50E2C766-481D-49DB-B450-34AC616E8D53}" type="presParOf" srcId="{A99A588D-894B-4B45-BB4E-4DB04B6ED26B}" destId="{71D00715-2095-4161-9733-6CFDA2BD7B72}" srcOrd="0" destOrd="0" presId="urn:microsoft.com/office/officeart/2005/8/layout/orgChart1"/>
    <dgm:cxn modelId="{8F4A8E7A-E105-4415-A9EF-F23FD043A907}" type="presParOf" srcId="{A99A588D-894B-4B45-BB4E-4DB04B6ED26B}" destId="{F5D6A696-31A0-4433-92FC-D798164E7E98}" srcOrd="1" destOrd="0" presId="urn:microsoft.com/office/officeart/2005/8/layout/orgChart1"/>
    <dgm:cxn modelId="{D6A8016D-8300-490E-ABC4-81ADFBEC070A}" type="presParOf" srcId="{346D2978-D1FD-49BC-8AF7-D1239EB6BF62}" destId="{3C20F547-0133-4702-B336-6E9754F8EAE9}" srcOrd="1" destOrd="0" presId="urn:microsoft.com/office/officeart/2005/8/layout/orgChart1"/>
    <dgm:cxn modelId="{F06A3A71-276B-45A8-A03F-BF80F754E68B}" type="presParOf" srcId="{346D2978-D1FD-49BC-8AF7-D1239EB6BF62}" destId="{382331B2-A465-43ED-AC79-9BE9D38991B1}" srcOrd="2" destOrd="0" presId="urn:microsoft.com/office/officeart/2005/8/layout/orgChart1"/>
    <dgm:cxn modelId="{50F26486-BA13-41AF-9FB2-329A4102B993}" type="presParOf" srcId="{5DF0BC5E-4EAF-4134-A066-090F082B8A9D}" destId="{0B759AE0-2F8A-4967-885A-71DD1F8586E2}" srcOrd="2" destOrd="0" presId="urn:microsoft.com/office/officeart/2005/8/layout/orgChart1"/>
    <dgm:cxn modelId="{06F4D6A6-5B01-43B5-8051-840AE51C5B7A}" type="presParOf" srcId="{10BB4ABC-3EB6-4D05-85CC-534E4C35B4CE}" destId="{242C3DC5-342F-41EB-BAB6-276EBCD01F23}" srcOrd="2" destOrd="0" presId="urn:microsoft.com/office/officeart/2005/8/layout/orgChart1"/>
    <dgm:cxn modelId="{230E987C-B433-41D3-9F7D-C369E4E143D1}" type="presParOf" srcId="{B2D7E094-B73C-4AC7-95F0-2B7647D024D2}" destId="{561F5870-B595-41F9-8153-03BAE530E909}" srcOrd="2" destOrd="0" presId="urn:microsoft.com/office/officeart/2005/8/layout/orgChart1"/>
    <dgm:cxn modelId="{315F5874-9BBC-42FD-8659-E2D5A360C3EB}" type="presParOf" srcId="{F211C912-270D-46C6-951C-8F0DF916CAFF}" destId="{93D66F22-9E20-422F-A90D-35671E60493F}" srcOrd="2" destOrd="0" presId="urn:microsoft.com/office/officeart/2005/8/layout/orgChart1"/>
    <dgm:cxn modelId="{843F7577-6103-466C-8148-2F88BDABBE42}" type="presParOf" srcId="{93D66F22-9E20-422F-A90D-35671E60493F}" destId="{122B90A5-3D0E-468C-A922-07CFC1448389}" srcOrd="0" destOrd="0" presId="urn:microsoft.com/office/officeart/2005/8/layout/orgChart1"/>
    <dgm:cxn modelId="{2F8D3B86-BB16-4D4F-A822-F40522AB6844}" type="presParOf" srcId="{93D66F22-9E20-422F-A90D-35671E60493F}" destId="{DB00FFE4-01F7-4EC7-92AD-EE37D127F6DF}" srcOrd="1" destOrd="0" presId="urn:microsoft.com/office/officeart/2005/8/layout/orgChart1"/>
    <dgm:cxn modelId="{8BAB2522-6802-4565-84E7-942EE3900711}" type="presParOf" srcId="{DB00FFE4-01F7-4EC7-92AD-EE37D127F6DF}" destId="{6F3DD1F9-2A00-41CB-B385-FBA84478DD03}" srcOrd="0" destOrd="0" presId="urn:microsoft.com/office/officeart/2005/8/layout/orgChart1"/>
    <dgm:cxn modelId="{7697C26D-F1CA-4207-8142-7486E0D20B15}" type="presParOf" srcId="{6F3DD1F9-2A00-41CB-B385-FBA84478DD03}" destId="{AD672C71-DF27-44D5-9B80-434DF64F7514}" srcOrd="0" destOrd="0" presId="urn:microsoft.com/office/officeart/2005/8/layout/orgChart1"/>
    <dgm:cxn modelId="{1F8F3311-A75A-456F-A48E-46BAC08743CC}" type="presParOf" srcId="{6F3DD1F9-2A00-41CB-B385-FBA84478DD03}" destId="{AE9A4CCE-B900-4C18-9187-1FA9ADD7D6F8}" srcOrd="1" destOrd="0" presId="urn:microsoft.com/office/officeart/2005/8/layout/orgChart1"/>
    <dgm:cxn modelId="{E7DE8CC7-0C32-461E-95E8-9D5D76A3CD1D}" type="presParOf" srcId="{DB00FFE4-01F7-4EC7-92AD-EE37D127F6DF}" destId="{2FE5FFF5-B852-4304-83FF-FE745B980BDF}" srcOrd="1" destOrd="0" presId="urn:microsoft.com/office/officeart/2005/8/layout/orgChart1"/>
    <dgm:cxn modelId="{FEE34930-E1A5-4D59-A99E-D3DFBF7CFF03}" type="presParOf" srcId="{DB00FFE4-01F7-4EC7-92AD-EE37D127F6DF}" destId="{EE9D9CBC-7496-4132-8A58-1AF906BEF7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F399D4-EC5B-4611-833E-E314BDD75C53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A86D4B7-32E3-4339-90A6-471E0EE98CBF}">
      <dgm:prSet phldrT="[Text]"/>
      <dgm:spPr/>
      <dgm:t>
        <a:bodyPr/>
        <a:lstStyle/>
        <a:p>
          <a:r>
            <a:rPr lang="en-US" dirty="0" smtClean="0"/>
            <a:t>Managing Director</a:t>
          </a:r>
          <a:endParaRPr lang="en-US" dirty="0"/>
        </a:p>
      </dgm:t>
    </dgm:pt>
    <dgm:pt modelId="{EC52A9EF-DC83-423B-A3A0-5A0BB0646A59}" type="parTrans" cxnId="{E448F7DD-0963-4D38-8205-8D8546B4006C}">
      <dgm:prSet/>
      <dgm:spPr/>
      <dgm:t>
        <a:bodyPr/>
        <a:lstStyle/>
        <a:p>
          <a:endParaRPr lang="en-US"/>
        </a:p>
      </dgm:t>
    </dgm:pt>
    <dgm:pt modelId="{0244857E-E0F7-4FBA-8328-9BB56C76981E}" type="sibTrans" cxnId="{E448F7DD-0963-4D38-8205-8D8546B4006C}">
      <dgm:prSet/>
      <dgm:spPr/>
      <dgm:t>
        <a:bodyPr/>
        <a:lstStyle/>
        <a:p>
          <a:endParaRPr lang="en-US"/>
        </a:p>
      </dgm:t>
    </dgm:pt>
    <dgm:pt modelId="{50202644-48A3-465B-BECC-90197426F9FC}" type="asst">
      <dgm:prSet phldrT="[Text]"/>
      <dgm:spPr/>
      <dgm:t>
        <a:bodyPr/>
        <a:lstStyle/>
        <a:p>
          <a:r>
            <a:rPr lang="en-US" dirty="0" smtClean="0"/>
            <a:t>Strategic Consultant Service Area</a:t>
          </a:r>
          <a:endParaRPr lang="en-US" dirty="0"/>
        </a:p>
      </dgm:t>
    </dgm:pt>
    <dgm:pt modelId="{6F03BFBA-36C0-452B-BA84-891400766F8C}" type="parTrans" cxnId="{0D9F795D-D1F4-4254-A1EC-65E9F734E511}">
      <dgm:prSet/>
      <dgm:spPr/>
      <dgm:t>
        <a:bodyPr/>
        <a:lstStyle/>
        <a:p>
          <a:endParaRPr lang="en-US"/>
        </a:p>
      </dgm:t>
    </dgm:pt>
    <dgm:pt modelId="{5F4DC622-36D4-40F6-A53E-F831A4C22418}" type="sibTrans" cxnId="{0D9F795D-D1F4-4254-A1EC-65E9F734E511}">
      <dgm:prSet/>
      <dgm:spPr/>
      <dgm:t>
        <a:bodyPr/>
        <a:lstStyle/>
        <a:p>
          <a:endParaRPr lang="en-US"/>
        </a:p>
      </dgm:t>
    </dgm:pt>
    <dgm:pt modelId="{8E288189-831D-454E-AC5A-19712EAE8FD7}">
      <dgm:prSet phldrT="[Text]"/>
      <dgm:spPr/>
      <dgm:t>
        <a:bodyPr/>
        <a:lstStyle/>
        <a:p>
          <a:r>
            <a:rPr lang="en-US" dirty="0" smtClean="0"/>
            <a:t>Process Coach</a:t>
          </a:r>
          <a:endParaRPr lang="en-US" dirty="0"/>
        </a:p>
      </dgm:t>
    </dgm:pt>
    <dgm:pt modelId="{0F9684F2-8735-44D8-B404-1475CE401710}" type="parTrans" cxnId="{7769D7ED-2257-4AF3-85DC-E21E3822194E}">
      <dgm:prSet/>
      <dgm:spPr/>
      <dgm:t>
        <a:bodyPr/>
        <a:lstStyle/>
        <a:p>
          <a:endParaRPr lang="en-US"/>
        </a:p>
      </dgm:t>
    </dgm:pt>
    <dgm:pt modelId="{C7B0098D-633B-455D-B137-D5CE7717F8C9}" type="sibTrans" cxnId="{7769D7ED-2257-4AF3-85DC-E21E3822194E}">
      <dgm:prSet/>
      <dgm:spPr/>
      <dgm:t>
        <a:bodyPr/>
        <a:lstStyle/>
        <a:p>
          <a:endParaRPr lang="en-US"/>
        </a:p>
      </dgm:t>
    </dgm:pt>
    <dgm:pt modelId="{B2C617A5-6B1F-42B5-9667-3001F5CF7380}">
      <dgm:prSet phldrT="[Text]"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C22A946E-1A26-4FF0-BDFC-45CF6C2454A2}" type="parTrans" cxnId="{FD384FD2-2F1D-4B48-BD95-63C842B91889}">
      <dgm:prSet/>
      <dgm:spPr/>
      <dgm:t>
        <a:bodyPr/>
        <a:lstStyle/>
        <a:p>
          <a:endParaRPr lang="en-US"/>
        </a:p>
      </dgm:t>
    </dgm:pt>
    <dgm:pt modelId="{771BB5A5-5277-4EAF-A4BE-3A07BF6B7634}" type="sibTrans" cxnId="{FD384FD2-2F1D-4B48-BD95-63C842B91889}">
      <dgm:prSet/>
      <dgm:spPr/>
      <dgm:t>
        <a:bodyPr/>
        <a:lstStyle/>
        <a:p>
          <a:endParaRPr lang="en-US"/>
        </a:p>
      </dgm:t>
    </dgm:pt>
    <dgm:pt modelId="{52B75E91-ABC8-4846-AB9E-581C72EFA1B0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04B4B86D-BE84-46ED-889B-BB9D7023F74E}" type="parTrans" cxnId="{CAF7C70D-1A59-4BEC-9C0C-BFFA4E1E7E1E}">
      <dgm:prSet/>
      <dgm:spPr/>
      <dgm:t>
        <a:bodyPr/>
        <a:lstStyle/>
        <a:p>
          <a:endParaRPr lang="en-US"/>
        </a:p>
      </dgm:t>
    </dgm:pt>
    <dgm:pt modelId="{9D504F00-FDBF-4965-9643-FD358E837859}" type="sibTrans" cxnId="{CAF7C70D-1A59-4BEC-9C0C-BFFA4E1E7E1E}">
      <dgm:prSet/>
      <dgm:spPr/>
      <dgm:t>
        <a:bodyPr/>
        <a:lstStyle/>
        <a:p>
          <a:endParaRPr lang="en-US"/>
        </a:p>
      </dgm:t>
    </dgm:pt>
    <dgm:pt modelId="{AA49F6E7-E674-47FD-B7C8-77A9B70D1A89}">
      <dgm:prSet/>
      <dgm:spPr/>
      <dgm:t>
        <a:bodyPr/>
        <a:lstStyle/>
        <a:p>
          <a:r>
            <a:rPr lang="en-US" dirty="0" smtClean="0"/>
            <a:t>Department Head B</a:t>
          </a:r>
          <a:endParaRPr lang="en-US" dirty="0"/>
        </a:p>
      </dgm:t>
    </dgm:pt>
    <dgm:pt modelId="{A0BB54E6-D97F-4DFD-8927-38BCF6808A90}" type="parTrans" cxnId="{4E190B36-464B-4DF8-AAAB-F02FEA32AFD0}">
      <dgm:prSet/>
      <dgm:spPr/>
      <dgm:t>
        <a:bodyPr/>
        <a:lstStyle/>
        <a:p>
          <a:endParaRPr lang="en-US"/>
        </a:p>
      </dgm:t>
    </dgm:pt>
    <dgm:pt modelId="{51B32383-C330-4AFD-A044-B3D4FD43F4A6}" type="sibTrans" cxnId="{4E190B36-464B-4DF8-AAAB-F02FEA32AFD0}">
      <dgm:prSet/>
      <dgm:spPr/>
      <dgm:t>
        <a:bodyPr/>
        <a:lstStyle/>
        <a:p>
          <a:endParaRPr lang="en-US"/>
        </a:p>
      </dgm:t>
    </dgm:pt>
    <dgm:pt modelId="{1832448B-9E5A-4AE8-9AAD-8614B9E3EF58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BE38DF1E-ED01-4350-8B48-F07E8164C695}" type="parTrans" cxnId="{2F3DA3ED-08C3-4040-81F0-61F0EA4DC7F1}">
      <dgm:prSet/>
      <dgm:spPr/>
      <dgm:t>
        <a:bodyPr/>
        <a:lstStyle/>
        <a:p>
          <a:endParaRPr lang="en-US"/>
        </a:p>
      </dgm:t>
    </dgm:pt>
    <dgm:pt modelId="{F98DA409-9052-4B1B-9066-40DC31CFF306}" type="sibTrans" cxnId="{2F3DA3ED-08C3-4040-81F0-61F0EA4DC7F1}">
      <dgm:prSet/>
      <dgm:spPr/>
      <dgm:t>
        <a:bodyPr/>
        <a:lstStyle/>
        <a:p>
          <a:endParaRPr lang="en-US"/>
        </a:p>
      </dgm:t>
    </dgm:pt>
    <dgm:pt modelId="{55FEDE0C-0ECA-4542-910E-6B7CF2EB5A72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A7966B65-7AB2-4C82-B36A-DFF0A35DBACF}" type="parTrans" cxnId="{C3052328-8373-47C4-8C09-6DD675150D19}">
      <dgm:prSet/>
      <dgm:spPr/>
      <dgm:t>
        <a:bodyPr/>
        <a:lstStyle/>
        <a:p>
          <a:endParaRPr lang="en-US"/>
        </a:p>
      </dgm:t>
    </dgm:pt>
    <dgm:pt modelId="{B39475E9-0D1E-41E3-975E-2109F7EA9EAA}" type="sibTrans" cxnId="{C3052328-8373-47C4-8C09-6DD675150D19}">
      <dgm:prSet/>
      <dgm:spPr/>
      <dgm:t>
        <a:bodyPr/>
        <a:lstStyle/>
        <a:p>
          <a:endParaRPr lang="en-US"/>
        </a:p>
      </dgm:t>
    </dgm:pt>
    <dgm:pt modelId="{24D269E7-0544-428B-9CD0-3DB25B1E7D5A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496484CF-D968-49FE-B143-5BB161DE7FFF}" type="parTrans" cxnId="{6D1DE11A-4864-4E02-B0ED-A0C8D2E59E2C}">
      <dgm:prSet/>
      <dgm:spPr/>
      <dgm:t>
        <a:bodyPr/>
        <a:lstStyle/>
        <a:p>
          <a:endParaRPr lang="en-US"/>
        </a:p>
      </dgm:t>
    </dgm:pt>
    <dgm:pt modelId="{36D767E3-A09A-4ED0-91B0-21BC40608981}" type="sibTrans" cxnId="{6D1DE11A-4864-4E02-B0ED-A0C8D2E59E2C}">
      <dgm:prSet/>
      <dgm:spPr/>
      <dgm:t>
        <a:bodyPr/>
        <a:lstStyle/>
        <a:p>
          <a:endParaRPr lang="en-US"/>
        </a:p>
      </dgm:t>
    </dgm:pt>
    <dgm:pt modelId="{6B04379F-7C62-48B2-9F83-41B3F332259E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27B34927-BE97-4960-A38D-0E8659FD2FBF}" type="parTrans" cxnId="{B4142B64-01EB-4FB2-8A07-3AE6AF2EAC35}">
      <dgm:prSet/>
      <dgm:spPr/>
      <dgm:t>
        <a:bodyPr/>
        <a:lstStyle/>
        <a:p>
          <a:endParaRPr lang="en-US"/>
        </a:p>
      </dgm:t>
    </dgm:pt>
    <dgm:pt modelId="{16ABACC9-252E-441D-B57C-B4286B9DEBD0}" type="sibTrans" cxnId="{B4142B64-01EB-4FB2-8A07-3AE6AF2EAC35}">
      <dgm:prSet/>
      <dgm:spPr/>
      <dgm:t>
        <a:bodyPr/>
        <a:lstStyle/>
        <a:p>
          <a:endParaRPr lang="en-US"/>
        </a:p>
      </dgm:t>
    </dgm:pt>
    <dgm:pt modelId="{582C1FC7-9EF1-43A7-8C60-83E568CFFFBA}">
      <dgm:prSet/>
      <dgm:spPr/>
      <dgm:t>
        <a:bodyPr/>
        <a:lstStyle/>
        <a:p>
          <a:r>
            <a:rPr lang="en-US" dirty="0" smtClean="0"/>
            <a:t>Department Head A</a:t>
          </a:r>
          <a:endParaRPr lang="en-US" dirty="0"/>
        </a:p>
      </dgm:t>
    </dgm:pt>
    <dgm:pt modelId="{A20CBFE1-E8F4-4730-9384-6D391EB4818A}" type="parTrans" cxnId="{7F67BDFF-3183-45D8-95E1-DD030B5CB7B0}">
      <dgm:prSet/>
      <dgm:spPr/>
      <dgm:t>
        <a:bodyPr/>
        <a:lstStyle/>
        <a:p>
          <a:endParaRPr lang="en-US"/>
        </a:p>
      </dgm:t>
    </dgm:pt>
    <dgm:pt modelId="{54C559A0-90D9-4307-8206-216A43363D98}" type="sibTrans" cxnId="{7F67BDFF-3183-45D8-95E1-DD030B5CB7B0}">
      <dgm:prSet/>
      <dgm:spPr/>
      <dgm:t>
        <a:bodyPr/>
        <a:lstStyle/>
        <a:p>
          <a:endParaRPr lang="en-US"/>
        </a:p>
      </dgm:t>
    </dgm:pt>
    <dgm:pt modelId="{1BEA7EC0-6C31-48C8-B46D-4D6247709F60}">
      <dgm:prSet/>
      <dgm:spPr/>
      <dgm:t>
        <a:bodyPr/>
        <a:lstStyle/>
        <a:p>
          <a:r>
            <a:rPr lang="en-US" dirty="0" smtClean="0"/>
            <a:t>Process Coach</a:t>
          </a:r>
          <a:endParaRPr lang="en-US" dirty="0"/>
        </a:p>
      </dgm:t>
    </dgm:pt>
    <dgm:pt modelId="{95C938F6-1953-4CB8-B643-77E30E59F785}" type="parTrans" cxnId="{B09B42E9-0719-42F1-ABAA-64A581CE4227}">
      <dgm:prSet/>
      <dgm:spPr/>
      <dgm:t>
        <a:bodyPr/>
        <a:lstStyle/>
        <a:p>
          <a:endParaRPr lang="en-US"/>
        </a:p>
      </dgm:t>
    </dgm:pt>
    <dgm:pt modelId="{6ACABBD2-4602-4616-A6AD-C1E6F5850BD0}" type="sibTrans" cxnId="{B09B42E9-0719-42F1-ABAA-64A581CE4227}">
      <dgm:prSet/>
      <dgm:spPr/>
      <dgm:t>
        <a:bodyPr/>
        <a:lstStyle/>
        <a:p>
          <a:endParaRPr lang="en-US"/>
        </a:p>
      </dgm:t>
    </dgm:pt>
    <dgm:pt modelId="{3CCAB2CC-7331-484C-B085-684981EBC170}">
      <dgm:prSet/>
      <dgm:spPr/>
      <dgm:t>
        <a:bodyPr/>
        <a:lstStyle/>
        <a:p>
          <a:r>
            <a:rPr lang="en-US" dirty="0" smtClean="0"/>
            <a:t>Department Head D</a:t>
          </a:r>
          <a:endParaRPr lang="en-US" dirty="0"/>
        </a:p>
      </dgm:t>
    </dgm:pt>
    <dgm:pt modelId="{F136926C-D70F-471A-8EE0-2CFD43C7FADD}" type="parTrans" cxnId="{0C1476C5-42A3-4E8A-93AA-24A9C67D4342}">
      <dgm:prSet/>
      <dgm:spPr/>
      <dgm:t>
        <a:bodyPr/>
        <a:lstStyle/>
        <a:p>
          <a:endParaRPr lang="en-US"/>
        </a:p>
      </dgm:t>
    </dgm:pt>
    <dgm:pt modelId="{E3A5161F-4EFF-4EE3-AF2C-365C3659844F}" type="sibTrans" cxnId="{0C1476C5-42A3-4E8A-93AA-24A9C67D4342}">
      <dgm:prSet/>
      <dgm:spPr/>
      <dgm:t>
        <a:bodyPr/>
        <a:lstStyle/>
        <a:p>
          <a:endParaRPr lang="en-US"/>
        </a:p>
      </dgm:t>
    </dgm:pt>
    <dgm:pt modelId="{AE6A73C7-9DE5-4CBB-8579-A5114E7450BE}">
      <dgm:prSet/>
      <dgm:spPr/>
      <dgm:t>
        <a:bodyPr/>
        <a:lstStyle/>
        <a:p>
          <a:r>
            <a:rPr lang="en-US" dirty="0" smtClean="0"/>
            <a:t>Department Head C</a:t>
          </a:r>
          <a:endParaRPr lang="en-US" dirty="0"/>
        </a:p>
      </dgm:t>
    </dgm:pt>
    <dgm:pt modelId="{7D400AAC-8482-4279-B99A-2759C35F957D}" type="parTrans" cxnId="{BA943A69-2266-4A58-AC43-86E34440FE0A}">
      <dgm:prSet/>
      <dgm:spPr/>
      <dgm:t>
        <a:bodyPr/>
        <a:lstStyle/>
        <a:p>
          <a:endParaRPr lang="en-US"/>
        </a:p>
      </dgm:t>
    </dgm:pt>
    <dgm:pt modelId="{3D399205-B734-425B-9089-1BFB0F0CCC56}" type="sibTrans" cxnId="{BA943A69-2266-4A58-AC43-86E34440FE0A}">
      <dgm:prSet/>
      <dgm:spPr/>
      <dgm:t>
        <a:bodyPr/>
        <a:lstStyle/>
        <a:p>
          <a:endParaRPr lang="en-US"/>
        </a:p>
      </dgm:t>
    </dgm:pt>
    <dgm:pt modelId="{2C42276F-3619-4C30-B05D-99A1DAE7BFC4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D6A0004D-D21B-4035-8287-847A213AADFC}" type="parTrans" cxnId="{73B4B7CE-3A32-4478-86B7-2938870DD76D}">
      <dgm:prSet/>
      <dgm:spPr/>
      <dgm:t>
        <a:bodyPr/>
        <a:lstStyle/>
        <a:p>
          <a:endParaRPr lang="en-US"/>
        </a:p>
      </dgm:t>
    </dgm:pt>
    <dgm:pt modelId="{A6E1CFD7-5245-4093-89D6-A3679C90409F}" type="sibTrans" cxnId="{73B4B7CE-3A32-4478-86B7-2938870DD76D}">
      <dgm:prSet/>
      <dgm:spPr/>
      <dgm:t>
        <a:bodyPr/>
        <a:lstStyle/>
        <a:p>
          <a:endParaRPr lang="en-US"/>
        </a:p>
      </dgm:t>
    </dgm:pt>
    <dgm:pt modelId="{6DC67048-4159-4F5B-8645-EC170FEB281D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6CB744C8-3754-4178-B0AC-F844B6345937}" type="parTrans" cxnId="{FC9B3A03-305F-41D9-A417-B5C23212C082}">
      <dgm:prSet/>
      <dgm:spPr/>
      <dgm:t>
        <a:bodyPr/>
        <a:lstStyle/>
        <a:p>
          <a:endParaRPr lang="en-US"/>
        </a:p>
      </dgm:t>
    </dgm:pt>
    <dgm:pt modelId="{EB10CE81-79D9-4B22-82F1-6615EFC9622D}" type="sibTrans" cxnId="{FC9B3A03-305F-41D9-A417-B5C23212C082}">
      <dgm:prSet/>
      <dgm:spPr/>
      <dgm:t>
        <a:bodyPr/>
        <a:lstStyle/>
        <a:p>
          <a:endParaRPr lang="en-US"/>
        </a:p>
      </dgm:t>
    </dgm:pt>
    <dgm:pt modelId="{18A2269A-92F2-4199-968D-5E8E26C878C9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031E45FC-F3D5-407A-BED9-B6A6F256FF23}" type="parTrans" cxnId="{0FA0C298-32CF-4897-A2F8-09CA673BF93B}">
      <dgm:prSet/>
      <dgm:spPr/>
      <dgm:t>
        <a:bodyPr/>
        <a:lstStyle/>
        <a:p>
          <a:endParaRPr lang="en-US"/>
        </a:p>
      </dgm:t>
    </dgm:pt>
    <dgm:pt modelId="{3DD350C6-49C6-49CD-800A-7E0A1A97BCF6}" type="sibTrans" cxnId="{0FA0C298-32CF-4897-A2F8-09CA673BF93B}">
      <dgm:prSet/>
      <dgm:spPr/>
      <dgm:t>
        <a:bodyPr/>
        <a:lstStyle/>
        <a:p>
          <a:endParaRPr lang="en-US"/>
        </a:p>
      </dgm:t>
    </dgm:pt>
    <dgm:pt modelId="{1F733812-A5F3-4E32-9BCC-B52397786CD1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FB774507-39CE-415A-AF44-3D51B62EC1B4}" type="parTrans" cxnId="{8A811D0B-01DA-4CE1-824D-690C312E407C}">
      <dgm:prSet/>
      <dgm:spPr/>
      <dgm:t>
        <a:bodyPr/>
        <a:lstStyle/>
        <a:p>
          <a:endParaRPr lang="en-US"/>
        </a:p>
      </dgm:t>
    </dgm:pt>
    <dgm:pt modelId="{6211789D-5BA2-4C2A-9593-F16EBD66F9B9}" type="sibTrans" cxnId="{8A811D0B-01DA-4CE1-824D-690C312E407C}">
      <dgm:prSet/>
      <dgm:spPr/>
      <dgm:t>
        <a:bodyPr/>
        <a:lstStyle/>
        <a:p>
          <a:endParaRPr lang="en-US"/>
        </a:p>
      </dgm:t>
    </dgm:pt>
    <dgm:pt modelId="{DCF9AC02-71AE-49F1-A80B-E441C4FE5DAD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AC42DA2D-9AD9-41F9-AC47-A5A19BF7E353}" type="parTrans" cxnId="{58C13620-4C99-43EA-B67C-6B5ED4838FAE}">
      <dgm:prSet/>
      <dgm:spPr/>
      <dgm:t>
        <a:bodyPr/>
        <a:lstStyle/>
        <a:p>
          <a:endParaRPr lang="en-US"/>
        </a:p>
      </dgm:t>
    </dgm:pt>
    <dgm:pt modelId="{1DE5276E-DE78-4E52-A94A-938E4EA545AC}" type="sibTrans" cxnId="{58C13620-4C99-43EA-B67C-6B5ED4838FAE}">
      <dgm:prSet/>
      <dgm:spPr/>
      <dgm:t>
        <a:bodyPr/>
        <a:lstStyle/>
        <a:p>
          <a:endParaRPr lang="en-US"/>
        </a:p>
      </dgm:t>
    </dgm:pt>
    <dgm:pt modelId="{962724B0-F2E1-4138-8FCC-53AEB532A564}" type="asst">
      <dgm:prSet/>
      <dgm:spPr/>
      <dgm:t>
        <a:bodyPr/>
        <a:lstStyle/>
        <a:p>
          <a:r>
            <a:rPr lang="en-US" dirty="0" smtClean="0"/>
            <a:t>Process Coach</a:t>
          </a:r>
          <a:endParaRPr lang="en-US" dirty="0"/>
        </a:p>
      </dgm:t>
    </dgm:pt>
    <dgm:pt modelId="{63F053CD-2CD9-441D-A8AE-14336EB68103}" type="parTrans" cxnId="{527B24B9-1661-451D-943C-D57B786D8BA0}">
      <dgm:prSet/>
      <dgm:spPr/>
      <dgm:t>
        <a:bodyPr/>
        <a:lstStyle/>
        <a:p>
          <a:endParaRPr lang="en-US"/>
        </a:p>
      </dgm:t>
    </dgm:pt>
    <dgm:pt modelId="{ADEEDDF7-2905-4256-89E3-A66D22C87093}" type="sibTrans" cxnId="{527B24B9-1661-451D-943C-D57B786D8BA0}">
      <dgm:prSet/>
      <dgm:spPr/>
      <dgm:t>
        <a:bodyPr/>
        <a:lstStyle/>
        <a:p>
          <a:endParaRPr lang="en-US"/>
        </a:p>
      </dgm:t>
    </dgm:pt>
    <dgm:pt modelId="{16E46D46-D512-4C5F-933A-4EDD732D5DF3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06365865-D092-4D70-B939-A9E8FED7E63C}" type="parTrans" cxnId="{46DD5824-4F6C-43A0-BE8B-DB993356476B}">
      <dgm:prSet/>
      <dgm:spPr/>
      <dgm:t>
        <a:bodyPr/>
        <a:lstStyle/>
        <a:p>
          <a:endParaRPr lang="en-US"/>
        </a:p>
      </dgm:t>
    </dgm:pt>
    <dgm:pt modelId="{2ED14865-FB80-4F03-A203-25D0E4E783CD}" type="sibTrans" cxnId="{46DD5824-4F6C-43A0-BE8B-DB993356476B}">
      <dgm:prSet/>
      <dgm:spPr/>
      <dgm:t>
        <a:bodyPr/>
        <a:lstStyle/>
        <a:p>
          <a:endParaRPr lang="en-US"/>
        </a:p>
      </dgm:t>
    </dgm:pt>
    <dgm:pt modelId="{66E734D8-1E73-457C-95CC-B36D5E221D03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0B3A62F2-0D2F-4FED-A03A-0BD0019466AA}" type="parTrans" cxnId="{937ED6AD-D456-4C4A-948D-9553118272D6}">
      <dgm:prSet/>
      <dgm:spPr/>
      <dgm:t>
        <a:bodyPr/>
        <a:lstStyle/>
        <a:p>
          <a:endParaRPr lang="en-US"/>
        </a:p>
      </dgm:t>
    </dgm:pt>
    <dgm:pt modelId="{9D4C472D-6DEA-484E-8717-EDE3DC8543BA}" type="sibTrans" cxnId="{937ED6AD-D456-4C4A-948D-9553118272D6}">
      <dgm:prSet/>
      <dgm:spPr/>
      <dgm:t>
        <a:bodyPr/>
        <a:lstStyle/>
        <a:p>
          <a:endParaRPr lang="en-US"/>
        </a:p>
      </dgm:t>
    </dgm:pt>
    <dgm:pt modelId="{619E867C-91AF-4C61-ADE9-84CDE05ECD2F}">
      <dgm:prSet/>
      <dgm:spPr/>
      <dgm:t>
        <a:bodyPr/>
        <a:lstStyle/>
        <a:p>
          <a:r>
            <a:rPr lang="en-US" dirty="0" smtClean="0"/>
            <a:t>Team Leader C1</a:t>
          </a:r>
          <a:endParaRPr lang="en-US" dirty="0"/>
        </a:p>
      </dgm:t>
    </dgm:pt>
    <dgm:pt modelId="{D73EB63C-38C3-4A5D-B05D-8F0539AA671D}" type="parTrans" cxnId="{B265541E-5DD3-4FC8-9E2A-385F12D0554F}">
      <dgm:prSet/>
      <dgm:spPr/>
      <dgm:t>
        <a:bodyPr/>
        <a:lstStyle/>
        <a:p>
          <a:endParaRPr lang="en-US"/>
        </a:p>
      </dgm:t>
    </dgm:pt>
    <dgm:pt modelId="{06BF48C9-81F8-4830-A24A-1498C45A4682}" type="sibTrans" cxnId="{B265541E-5DD3-4FC8-9E2A-385F12D0554F}">
      <dgm:prSet/>
      <dgm:spPr/>
      <dgm:t>
        <a:bodyPr/>
        <a:lstStyle/>
        <a:p>
          <a:endParaRPr lang="en-US"/>
        </a:p>
      </dgm:t>
    </dgm:pt>
    <dgm:pt modelId="{FD4F0D2D-0BF6-445A-BFD4-090A22E8F1E6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640D3099-DB0B-4794-911B-3542587451DE}" type="parTrans" cxnId="{3CAF1389-6091-46CA-A132-190B6B836300}">
      <dgm:prSet/>
      <dgm:spPr/>
      <dgm:t>
        <a:bodyPr/>
        <a:lstStyle/>
        <a:p>
          <a:endParaRPr lang="en-US"/>
        </a:p>
      </dgm:t>
    </dgm:pt>
    <dgm:pt modelId="{DFECBDFF-1DFA-47BB-9345-3E6F802EC1A2}" type="sibTrans" cxnId="{3CAF1389-6091-46CA-A132-190B6B836300}">
      <dgm:prSet/>
      <dgm:spPr/>
      <dgm:t>
        <a:bodyPr/>
        <a:lstStyle/>
        <a:p>
          <a:endParaRPr lang="en-US"/>
        </a:p>
      </dgm:t>
    </dgm:pt>
    <dgm:pt modelId="{E6E272F5-FBBF-4EE7-ADFC-21C4A69182DB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270F6A6D-B39B-4174-8BEE-257A20FC5D29}" type="parTrans" cxnId="{2B78779F-041F-4D14-AC07-EF2F0FFA60A5}">
      <dgm:prSet/>
      <dgm:spPr/>
      <dgm:t>
        <a:bodyPr/>
        <a:lstStyle/>
        <a:p>
          <a:endParaRPr lang="en-US"/>
        </a:p>
      </dgm:t>
    </dgm:pt>
    <dgm:pt modelId="{A9385986-378B-4234-A308-9C91CCA21DA7}" type="sibTrans" cxnId="{2B78779F-041F-4D14-AC07-EF2F0FFA60A5}">
      <dgm:prSet/>
      <dgm:spPr/>
      <dgm:t>
        <a:bodyPr/>
        <a:lstStyle/>
        <a:p>
          <a:endParaRPr lang="en-US"/>
        </a:p>
      </dgm:t>
    </dgm:pt>
    <dgm:pt modelId="{C21B8106-968F-4B85-9B8F-82FEB76D947A}">
      <dgm:prSet/>
      <dgm:spPr/>
      <dgm:t>
        <a:bodyPr/>
        <a:lstStyle/>
        <a:p>
          <a:r>
            <a:rPr lang="en-US" dirty="0" smtClean="0"/>
            <a:t>Team Leader C2</a:t>
          </a:r>
          <a:endParaRPr lang="en-US" dirty="0"/>
        </a:p>
      </dgm:t>
    </dgm:pt>
    <dgm:pt modelId="{EF6DDE52-49A5-4D5D-93C8-88E8872AA0C4}" type="parTrans" cxnId="{9490EF18-071C-47A1-9D58-CDD46EB3764E}">
      <dgm:prSet/>
      <dgm:spPr/>
      <dgm:t>
        <a:bodyPr/>
        <a:lstStyle/>
        <a:p>
          <a:endParaRPr lang="en-US"/>
        </a:p>
      </dgm:t>
    </dgm:pt>
    <dgm:pt modelId="{DFE95D5B-65D1-4C01-BE59-44D0ADB0D82B}" type="sibTrans" cxnId="{9490EF18-071C-47A1-9D58-CDD46EB3764E}">
      <dgm:prSet/>
      <dgm:spPr/>
      <dgm:t>
        <a:bodyPr/>
        <a:lstStyle/>
        <a:p>
          <a:endParaRPr lang="en-US"/>
        </a:p>
      </dgm:t>
    </dgm:pt>
    <dgm:pt modelId="{64E640F1-220D-43B4-8C8E-F1FC924339D3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E3FC0BEA-047C-4400-AFF2-89A53B0054E7}" type="parTrans" cxnId="{9D3AC354-DCAC-486D-89D4-81C19D65BD6D}">
      <dgm:prSet/>
      <dgm:spPr/>
      <dgm:t>
        <a:bodyPr/>
        <a:lstStyle/>
        <a:p>
          <a:endParaRPr lang="en-US"/>
        </a:p>
      </dgm:t>
    </dgm:pt>
    <dgm:pt modelId="{A776233B-2AD5-40AC-B23A-0719AA648A93}" type="sibTrans" cxnId="{9D3AC354-DCAC-486D-89D4-81C19D65BD6D}">
      <dgm:prSet/>
      <dgm:spPr/>
      <dgm:t>
        <a:bodyPr/>
        <a:lstStyle/>
        <a:p>
          <a:endParaRPr lang="en-US"/>
        </a:p>
      </dgm:t>
    </dgm:pt>
    <dgm:pt modelId="{AF4C464B-418F-480F-B98A-16F255A47833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F13666B9-609C-4AB8-87A5-CC43008141B6}" type="parTrans" cxnId="{8D00DC52-1EC9-41ED-A05D-E4286F8E06C1}">
      <dgm:prSet/>
      <dgm:spPr/>
      <dgm:t>
        <a:bodyPr/>
        <a:lstStyle/>
        <a:p>
          <a:endParaRPr lang="en-US"/>
        </a:p>
      </dgm:t>
    </dgm:pt>
    <dgm:pt modelId="{933B9D77-110C-4252-B8D8-4633085E0328}" type="sibTrans" cxnId="{8D00DC52-1EC9-41ED-A05D-E4286F8E06C1}">
      <dgm:prSet/>
      <dgm:spPr/>
      <dgm:t>
        <a:bodyPr/>
        <a:lstStyle/>
        <a:p>
          <a:endParaRPr lang="en-US"/>
        </a:p>
      </dgm:t>
    </dgm:pt>
    <dgm:pt modelId="{760F8131-B6C0-44A8-B5B8-37CF726F4050}" type="pres">
      <dgm:prSet presAssocID="{0AF399D4-EC5B-4611-833E-E314BDD75C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211C912-270D-46C6-951C-8F0DF916CAFF}" type="pres">
      <dgm:prSet presAssocID="{2A86D4B7-32E3-4339-90A6-471E0EE98CBF}" presName="hierRoot1" presStyleCnt="0">
        <dgm:presLayoutVars>
          <dgm:hierBranch val="init"/>
        </dgm:presLayoutVars>
      </dgm:prSet>
      <dgm:spPr/>
    </dgm:pt>
    <dgm:pt modelId="{9FFB689E-624B-4EB0-9C11-7BF913CFBA43}" type="pres">
      <dgm:prSet presAssocID="{2A86D4B7-32E3-4339-90A6-471E0EE98CBF}" presName="rootComposite1" presStyleCnt="0"/>
      <dgm:spPr/>
    </dgm:pt>
    <dgm:pt modelId="{B3A6CC3C-AE0D-4251-A2D1-59888B04E363}" type="pres">
      <dgm:prSet presAssocID="{2A86D4B7-32E3-4339-90A6-471E0EE98CB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F058B2-9BA5-4597-AB4B-FB176E86FAC1}" type="pres">
      <dgm:prSet presAssocID="{2A86D4B7-32E3-4339-90A6-471E0EE98CB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7A9CC2A-AD55-4A25-A203-A0CB511FD01A}" type="pres">
      <dgm:prSet presAssocID="{2A86D4B7-32E3-4339-90A6-471E0EE98CBF}" presName="hierChild2" presStyleCnt="0"/>
      <dgm:spPr/>
    </dgm:pt>
    <dgm:pt modelId="{71D627BF-B50D-4F64-BBF5-54B2CA10C222}" type="pres">
      <dgm:prSet presAssocID="{A20CBFE1-E8F4-4730-9384-6D391EB4818A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CE3531E-0F92-4E26-9C4F-8C09E1693C70}" type="pres">
      <dgm:prSet presAssocID="{582C1FC7-9EF1-43A7-8C60-83E568CFFFBA}" presName="hierRoot2" presStyleCnt="0">
        <dgm:presLayoutVars>
          <dgm:hierBranch val="init"/>
        </dgm:presLayoutVars>
      </dgm:prSet>
      <dgm:spPr/>
    </dgm:pt>
    <dgm:pt modelId="{B37A0256-4ADC-4885-A685-9D1E220ABDAA}" type="pres">
      <dgm:prSet presAssocID="{582C1FC7-9EF1-43A7-8C60-83E568CFFFBA}" presName="rootComposite" presStyleCnt="0"/>
      <dgm:spPr/>
    </dgm:pt>
    <dgm:pt modelId="{9732D110-D580-4BF6-9268-CF9571B18158}" type="pres">
      <dgm:prSet presAssocID="{582C1FC7-9EF1-43A7-8C60-83E568CFFFB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84C75B-44DB-4D3F-B280-B6E88B1A5555}" type="pres">
      <dgm:prSet presAssocID="{582C1FC7-9EF1-43A7-8C60-83E568CFFFBA}" presName="rootConnector" presStyleLbl="node2" presStyleIdx="0" presStyleCnt="4"/>
      <dgm:spPr/>
      <dgm:t>
        <a:bodyPr/>
        <a:lstStyle/>
        <a:p>
          <a:endParaRPr lang="en-US"/>
        </a:p>
      </dgm:t>
    </dgm:pt>
    <dgm:pt modelId="{328D75C0-6F10-4A1B-BE5B-0BE56D59ADAA}" type="pres">
      <dgm:prSet presAssocID="{582C1FC7-9EF1-43A7-8C60-83E568CFFFBA}" presName="hierChild4" presStyleCnt="0"/>
      <dgm:spPr/>
    </dgm:pt>
    <dgm:pt modelId="{9C3C81F3-33CB-45C2-B7A7-4518BF8299A1}" type="pres">
      <dgm:prSet presAssocID="{27B34927-BE97-4960-A38D-0E8659FD2FBF}" presName="Name37" presStyleLbl="parChTrans1D3" presStyleIdx="0" presStyleCnt="6"/>
      <dgm:spPr/>
      <dgm:t>
        <a:bodyPr/>
        <a:lstStyle/>
        <a:p>
          <a:endParaRPr lang="en-US"/>
        </a:p>
      </dgm:t>
    </dgm:pt>
    <dgm:pt modelId="{54CA7DDB-CA77-47CE-BF4E-BBF01DD7FA4A}" type="pres">
      <dgm:prSet presAssocID="{6B04379F-7C62-48B2-9F83-41B3F332259E}" presName="hierRoot2" presStyleCnt="0">
        <dgm:presLayoutVars>
          <dgm:hierBranch val="init"/>
        </dgm:presLayoutVars>
      </dgm:prSet>
      <dgm:spPr/>
    </dgm:pt>
    <dgm:pt modelId="{8387B33D-C62E-4795-8713-07BC543E3F15}" type="pres">
      <dgm:prSet presAssocID="{6B04379F-7C62-48B2-9F83-41B3F332259E}" presName="rootComposite" presStyleCnt="0"/>
      <dgm:spPr/>
    </dgm:pt>
    <dgm:pt modelId="{6CB87226-F290-4A7D-9B11-D6E334C8C597}" type="pres">
      <dgm:prSet presAssocID="{6B04379F-7C62-48B2-9F83-41B3F332259E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3992D1-D880-463B-AAE1-174D623B2E31}" type="pres">
      <dgm:prSet presAssocID="{6B04379F-7C62-48B2-9F83-41B3F332259E}" presName="rootConnector" presStyleLbl="node3" presStyleIdx="0" presStyleCnt="5"/>
      <dgm:spPr/>
      <dgm:t>
        <a:bodyPr/>
        <a:lstStyle/>
        <a:p>
          <a:endParaRPr lang="en-US"/>
        </a:p>
      </dgm:t>
    </dgm:pt>
    <dgm:pt modelId="{8EC75255-22E1-468B-9DCE-1583574C8030}" type="pres">
      <dgm:prSet presAssocID="{6B04379F-7C62-48B2-9F83-41B3F332259E}" presName="hierChild4" presStyleCnt="0"/>
      <dgm:spPr/>
    </dgm:pt>
    <dgm:pt modelId="{7A68CDD2-A843-4FDF-9A75-98498F8E599B}" type="pres">
      <dgm:prSet presAssocID="{496484CF-D968-49FE-B143-5BB161DE7FFF}" presName="Name37" presStyleLbl="parChTrans1D4" presStyleIdx="0" presStyleCnt="16"/>
      <dgm:spPr/>
      <dgm:t>
        <a:bodyPr/>
        <a:lstStyle/>
        <a:p>
          <a:endParaRPr lang="en-US"/>
        </a:p>
      </dgm:t>
    </dgm:pt>
    <dgm:pt modelId="{2D6C5AB3-D1A3-4621-9BAC-3018CE5ED410}" type="pres">
      <dgm:prSet presAssocID="{24D269E7-0544-428B-9CD0-3DB25B1E7D5A}" presName="hierRoot2" presStyleCnt="0">
        <dgm:presLayoutVars>
          <dgm:hierBranch val="init"/>
        </dgm:presLayoutVars>
      </dgm:prSet>
      <dgm:spPr/>
    </dgm:pt>
    <dgm:pt modelId="{7DAB29AB-CAF8-4406-941B-36D15F054C94}" type="pres">
      <dgm:prSet presAssocID="{24D269E7-0544-428B-9CD0-3DB25B1E7D5A}" presName="rootComposite" presStyleCnt="0"/>
      <dgm:spPr/>
    </dgm:pt>
    <dgm:pt modelId="{7AB7A8C9-7B04-4D8F-BF2F-27A1DF8F921F}" type="pres">
      <dgm:prSet presAssocID="{24D269E7-0544-428B-9CD0-3DB25B1E7D5A}" presName="rootText" presStyleLbl="node4" presStyleIdx="0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7E842E-C413-4AE7-9425-715264CC2A8F}" type="pres">
      <dgm:prSet presAssocID="{24D269E7-0544-428B-9CD0-3DB25B1E7D5A}" presName="rootConnector" presStyleLbl="node4" presStyleIdx="0" presStyleCnt="16"/>
      <dgm:spPr/>
      <dgm:t>
        <a:bodyPr/>
        <a:lstStyle/>
        <a:p>
          <a:endParaRPr lang="en-US"/>
        </a:p>
      </dgm:t>
    </dgm:pt>
    <dgm:pt modelId="{37CAAB5C-BE08-4C61-9D59-26AC0ECF4737}" type="pres">
      <dgm:prSet presAssocID="{24D269E7-0544-428B-9CD0-3DB25B1E7D5A}" presName="hierChild4" presStyleCnt="0"/>
      <dgm:spPr/>
    </dgm:pt>
    <dgm:pt modelId="{CF3526BA-EBFD-4268-8A2A-96394425A973}" type="pres">
      <dgm:prSet presAssocID="{0F9684F2-8735-44D8-B404-1475CE401710}" presName="Name37" presStyleLbl="parChTrans1D4" presStyleIdx="1" presStyleCnt="16"/>
      <dgm:spPr/>
      <dgm:t>
        <a:bodyPr/>
        <a:lstStyle/>
        <a:p>
          <a:endParaRPr lang="en-US"/>
        </a:p>
      </dgm:t>
    </dgm:pt>
    <dgm:pt modelId="{BCB905D1-2337-4F25-BAC8-2FD66D77BFCB}" type="pres">
      <dgm:prSet presAssocID="{8E288189-831D-454E-AC5A-19712EAE8FD7}" presName="hierRoot2" presStyleCnt="0">
        <dgm:presLayoutVars>
          <dgm:hierBranch val="init"/>
        </dgm:presLayoutVars>
      </dgm:prSet>
      <dgm:spPr/>
    </dgm:pt>
    <dgm:pt modelId="{42E1649A-B2BB-4E1F-A33D-577855E6C240}" type="pres">
      <dgm:prSet presAssocID="{8E288189-831D-454E-AC5A-19712EAE8FD7}" presName="rootComposite" presStyleCnt="0"/>
      <dgm:spPr/>
    </dgm:pt>
    <dgm:pt modelId="{363B51AB-0220-44FF-BB2E-AD759551D42C}" type="pres">
      <dgm:prSet presAssocID="{8E288189-831D-454E-AC5A-19712EAE8FD7}" presName="rootText" presStyleLbl="node4" presStyleIdx="1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E46B7F-3FB2-469E-A6A3-817E5E7CEDC7}" type="pres">
      <dgm:prSet presAssocID="{8E288189-831D-454E-AC5A-19712EAE8FD7}" presName="rootConnector" presStyleLbl="node4" presStyleIdx="1" presStyleCnt="16"/>
      <dgm:spPr/>
      <dgm:t>
        <a:bodyPr/>
        <a:lstStyle/>
        <a:p>
          <a:endParaRPr lang="en-US"/>
        </a:p>
      </dgm:t>
    </dgm:pt>
    <dgm:pt modelId="{5E16B2BC-1772-4153-9D35-A5109AF38517}" type="pres">
      <dgm:prSet presAssocID="{8E288189-831D-454E-AC5A-19712EAE8FD7}" presName="hierChild4" presStyleCnt="0"/>
      <dgm:spPr/>
    </dgm:pt>
    <dgm:pt modelId="{B5F99E9A-4C38-4EBA-9107-88F46AFDBB50}" type="pres">
      <dgm:prSet presAssocID="{8E288189-831D-454E-AC5A-19712EAE8FD7}" presName="hierChild5" presStyleCnt="0"/>
      <dgm:spPr/>
    </dgm:pt>
    <dgm:pt modelId="{BE27ABCD-FEE4-48E1-B50F-5CC51EF6ABC7}" type="pres">
      <dgm:prSet presAssocID="{24D269E7-0544-428B-9CD0-3DB25B1E7D5A}" presName="hierChild5" presStyleCnt="0"/>
      <dgm:spPr/>
    </dgm:pt>
    <dgm:pt modelId="{35E5750B-8814-48F6-9038-9856E8911AC9}" type="pres">
      <dgm:prSet presAssocID="{6B04379F-7C62-48B2-9F83-41B3F332259E}" presName="hierChild5" presStyleCnt="0"/>
      <dgm:spPr/>
    </dgm:pt>
    <dgm:pt modelId="{253C81FB-D493-4E3C-B2EE-6A2E83CF5687}" type="pres">
      <dgm:prSet presAssocID="{582C1FC7-9EF1-43A7-8C60-83E568CFFFBA}" presName="hierChild5" presStyleCnt="0"/>
      <dgm:spPr/>
    </dgm:pt>
    <dgm:pt modelId="{D8DF62E6-2603-45BF-B662-B3F8C6D630DB}" type="pres">
      <dgm:prSet presAssocID="{A0BB54E6-D97F-4DFD-8927-38BCF6808A90}" presName="Name37" presStyleLbl="parChTrans1D2" presStyleIdx="1" presStyleCnt="5"/>
      <dgm:spPr/>
      <dgm:t>
        <a:bodyPr/>
        <a:lstStyle/>
        <a:p>
          <a:endParaRPr lang="en-US"/>
        </a:p>
      </dgm:t>
    </dgm:pt>
    <dgm:pt modelId="{6BCA069F-5847-4D90-A69C-7A5734742BB8}" type="pres">
      <dgm:prSet presAssocID="{AA49F6E7-E674-47FD-B7C8-77A9B70D1A89}" presName="hierRoot2" presStyleCnt="0">
        <dgm:presLayoutVars>
          <dgm:hierBranch val="init"/>
        </dgm:presLayoutVars>
      </dgm:prSet>
      <dgm:spPr/>
    </dgm:pt>
    <dgm:pt modelId="{74DC814A-B083-48BA-8CE7-D636E41186F1}" type="pres">
      <dgm:prSet presAssocID="{AA49F6E7-E674-47FD-B7C8-77A9B70D1A89}" presName="rootComposite" presStyleCnt="0"/>
      <dgm:spPr/>
    </dgm:pt>
    <dgm:pt modelId="{7CA9A60D-526A-4445-ABD4-6939D4485C5F}" type="pres">
      <dgm:prSet presAssocID="{AA49F6E7-E674-47FD-B7C8-77A9B70D1A89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1790D7-9ADE-4629-8352-CB033FEC4C05}" type="pres">
      <dgm:prSet presAssocID="{AA49F6E7-E674-47FD-B7C8-77A9B70D1A89}" presName="rootConnector" presStyleLbl="node2" presStyleIdx="1" presStyleCnt="4"/>
      <dgm:spPr/>
      <dgm:t>
        <a:bodyPr/>
        <a:lstStyle/>
        <a:p>
          <a:endParaRPr lang="en-US"/>
        </a:p>
      </dgm:t>
    </dgm:pt>
    <dgm:pt modelId="{1456C02B-1149-4AFB-A994-27BF1E166171}" type="pres">
      <dgm:prSet presAssocID="{AA49F6E7-E674-47FD-B7C8-77A9B70D1A89}" presName="hierChild4" presStyleCnt="0"/>
      <dgm:spPr/>
    </dgm:pt>
    <dgm:pt modelId="{CE7661C8-156E-42C8-9903-64A5210BA7CC}" type="pres">
      <dgm:prSet presAssocID="{AC42DA2D-9AD9-41F9-AC47-A5A19BF7E353}" presName="Name37" presStyleLbl="parChTrans1D3" presStyleIdx="1" presStyleCnt="6"/>
      <dgm:spPr/>
      <dgm:t>
        <a:bodyPr/>
        <a:lstStyle/>
        <a:p>
          <a:endParaRPr lang="en-US"/>
        </a:p>
      </dgm:t>
    </dgm:pt>
    <dgm:pt modelId="{57AB103D-9B00-4065-962A-158D55DA2E21}" type="pres">
      <dgm:prSet presAssocID="{DCF9AC02-71AE-49F1-A80B-E441C4FE5DAD}" presName="hierRoot2" presStyleCnt="0">
        <dgm:presLayoutVars>
          <dgm:hierBranch val="init"/>
        </dgm:presLayoutVars>
      </dgm:prSet>
      <dgm:spPr/>
    </dgm:pt>
    <dgm:pt modelId="{009DC14C-3A1E-43CF-882C-1BFCFDA65B61}" type="pres">
      <dgm:prSet presAssocID="{DCF9AC02-71AE-49F1-A80B-E441C4FE5DAD}" presName="rootComposite" presStyleCnt="0"/>
      <dgm:spPr/>
    </dgm:pt>
    <dgm:pt modelId="{4E482FC9-D7AA-40E4-BCE2-241B80CAACF9}" type="pres">
      <dgm:prSet presAssocID="{DCF9AC02-71AE-49F1-A80B-E441C4FE5DAD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C19F3C-263D-43F3-B530-F1B211746A78}" type="pres">
      <dgm:prSet presAssocID="{DCF9AC02-71AE-49F1-A80B-E441C4FE5DAD}" presName="rootConnector" presStyleLbl="node3" presStyleIdx="1" presStyleCnt="5"/>
      <dgm:spPr/>
      <dgm:t>
        <a:bodyPr/>
        <a:lstStyle/>
        <a:p>
          <a:endParaRPr lang="en-US"/>
        </a:p>
      </dgm:t>
    </dgm:pt>
    <dgm:pt modelId="{087D9B08-2D2A-40FF-9E95-18228CFC899E}" type="pres">
      <dgm:prSet presAssocID="{DCF9AC02-71AE-49F1-A80B-E441C4FE5DAD}" presName="hierChild4" presStyleCnt="0"/>
      <dgm:spPr/>
    </dgm:pt>
    <dgm:pt modelId="{798D7B6D-B70E-4464-AF97-EFE81E8996A1}" type="pres">
      <dgm:prSet presAssocID="{FB774507-39CE-415A-AF44-3D51B62EC1B4}" presName="Name37" presStyleLbl="parChTrans1D4" presStyleIdx="2" presStyleCnt="16"/>
      <dgm:spPr/>
      <dgm:t>
        <a:bodyPr/>
        <a:lstStyle/>
        <a:p>
          <a:endParaRPr lang="en-US"/>
        </a:p>
      </dgm:t>
    </dgm:pt>
    <dgm:pt modelId="{CD871F9D-F4D3-4699-9BD8-8EB289AA1814}" type="pres">
      <dgm:prSet presAssocID="{1F733812-A5F3-4E32-9BCC-B52397786CD1}" presName="hierRoot2" presStyleCnt="0">
        <dgm:presLayoutVars>
          <dgm:hierBranch val="init"/>
        </dgm:presLayoutVars>
      </dgm:prSet>
      <dgm:spPr/>
    </dgm:pt>
    <dgm:pt modelId="{618108CF-74CC-4AA1-B25E-20C1CB91B554}" type="pres">
      <dgm:prSet presAssocID="{1F733812-A5F3-4E32-9BCC-B52397786CD1}" presName="rootComposite" presStyleCnt="0"/>
      <dgm:spPr/>
    </dgm:pt>
    <dgm:pt modelId="{7B58ED90-A313-4A5A-8F57-8917CDB63855}" type="pres">
      <dgm:prSet presAssocID="{1F733812-A5F3-4E32-9BCC-B52397786CD1}" presName="rootText" presStyleLbl="node4" presStyleIdx="2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D7D73A-78F9-40EF-9D5F-BA72E487DD15}" type="pres">
      <dgm:prSet presAssocID="{1F733812-A5F3-4E32-9BCC-B52397786CD1}" presName="rootConnector" presStyleLbl="node4" presStyleIdx="2" presStyleCnt="16"/>
      <dgm:spPr/>
      <dgm:t>
        <a:bodyPr/>
        <a:lstStyle/>
        <a:p>
          <a:endParaRPr lang="en-US"/>
        </a:p>
      </dgm:t>
    </dgm:pt>
    <dgm:pt modelId="{15778B3D-43FF-43BE-BB0F-EB37A295D62E}" type="pres">
      <dgm:prSet presAssocID="{1F733812-A5F3-4E32-9BCC-B52397786CD1}" presName="hierChild4" presStyleCnt="0"/>
      <dgm:spPr/>
    </dgm:pt>
    <dgm:pt modelId="{A86072D5-4B37-4DCF-B000-A8E911EDFE63}" type="pres">
      <dgm:prSet presAssocID="{031E45FC-F3D5-407A-BED9-B6A6F256FF23}" presName="Name37" presStyleLbl="parChTrans1D4" presStyleIdx="3" presStyleCnt="16"/>
      <dgm:spPr/>
      <dgm:t>
        <a:bodyPr/>
        <a:lstStyle/>
        <a:p>
          <a:endParaRPr lang="en-US"/>
        </a:p>
      </dgm:t>
    </dgm:pt>
    <dgm:pt modelId="{68F73F1F-D5FD-4336-90E5-F5E43C68CD90}" type="pres">
      <dgm:prSet presAssocID="{18A2269A-92F2-4199-968D-5E8E26C878C9}" presName="hierRoot2" presStyleCnt="0">
        <dgm:presLayoutVars>
          <dgm:hierBranch val="init"/>
        </dgm:presLayoutVars>
      </dgm:prSet>
      <dgm:spPr/>
    </dgm:pt>
    <dgm:pt modelId="{A8F3EAB6-B2EE-4885-91E3-C6E96CB364E0}" type="pres">
      <dgm:prSet presAssocID="{18A2269A-92F2-4199-968D-5E8E26C878C9}" presName="rootComposite" presStyleCnt="0"/>
      <dgm:spPr/>
    </dgm:pt>
    <dgm:pt modelId="{9D6149FD-8F77-43E6-B0D9-43D15C1565BB}" type="pres">
      <dgm:prSet presAssocID="{18A2269A-92F2-4199-968D-5E8E26C878C9}" presName="rootText" presStyleLbl="node4" presStyleIdx="3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185D8B-1F80-4CEC-97C6-17302606510B}" type="pres">
      <dgm:prSet presAssocID="{18A2269A-92F2-4199-968D-5E8E26C878C9}" presName="rootConnector" presStyleLbl="node4" presStyleIdx="3" presStyleCnt="16"/>
      <dgm:spPr/>
      <dgm:t>
        <a:bodyPr/>
        <a:lstStyle/>
        <a:p>
          <a:endParaRPr lang="en-US"/>
        </a:p>
      </dgm:t>
    </dgm:pt>
    <dgm:pt modelId="{73D21E1D-5751-4523-A1B3-A96D954FF8E5}" type="pres">
      <dgm:prSet presAssocID="{18A2269A-92F2-4199-968D-5E8E26C878C9}" presName="hierChild4" presStyleCnt="0"/>
      <dgm:spPr/>
    </dgm:pt>
    <dgm:pt modelId="{E554D6D9-8D4B-434E-890B-825053973B49}" type="pres">
      <dgm:prSet presAssocID="{6CB744C8-3754-4178-B0AC-F844B6345937}" presName="Name37" presStyleLbl="parChTrans1D4" presStyleIdx="4" presStyleCnt="16"/>
      <dgm:spPr/>
      <dgm:t>
        <a:bodyPr/>
        <a:lstStyle/>
        <a:p>
          <a:endParaRPr lang="en-US"/>
        </a:p>
      </dgm:t>
    </dgm:pt>
    <dgm:pt modelId="{ADC5B7AE-2056-4051-A575-57FBC7D8AA62}" type="pres">
      <dgm:prSet presAssocID="{6DC67048-4159-4F5B-8645-EC170FEB281D}" presName="hierRoot2" presStyleCnt="0">
        <dgm:presLayoutVars>
          <dgm:hierBranch val="init"/>
        </dgm:presLayoutVars>
      </dgm:prSet>
      <dgm:spPr/>
    </dgm:pt>
    <dgm:pt modelId="{32589B7F-62AE-40E6-A955-20B000D55407}" type="pres">
      <dgm:prSet presAssocID="{6DC67048-4159-4F5B-8645-EC170FEB281D}" presName="rootComposite" presStyleCnt="0"/>
      <dgm:spPr/>
    </dgm:pt>
    <dgm:pt modelId="{8B89F1C5-BE26-4994-9E86-4529CC0928AF}" type="pres">
      <dgm:prSet presAssocID="{6DC67048-4159-4F5B-8645-EC170FEB281D}" presName="rootText" presStyleLbl="node4" presStyleIdx="4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7A225E-392D-4B17-BCA2-6CEFC844DA3F}" type="pres">
      <dgm:prSet presAssocID="{6DC67048-4159-4F5B-8645-EC170FEB281D}" presName="rootConnector" presStyleLbl="node4" presStyleIdx="4" presStyleCnt="16"/>
      <dgm:spPr/>
      <dgm:t>
        <a:bodyPr/>
        <a:lstStyle/>
        <a:p>
          <a:endParaRPr lang="en-US"/>
        </a:p>
      </dgm:t>
    </dgm:pt>
    <dgm:pt modelId="{7CA9821C-23F3-4D54-98BF-9C5FB2E4783A}" type="pres">
      <dgm:prSet presAssocID="{6DC67048-4159-4F5B-8645-EC170FEB281D}" presName="hierChild4" presStyleCnt="0"/>
      <dgm:spPr/>
    </dgm:pt>
    <dgm:pt modelId="{5668490F-04B8-406D-8356-8E1A7F9CF681}" type="pres">
      <dgm:prSet presAssocID="{D6A0004D-D21B-4035-8287-847A213AADFC}" presName="Name37" presStyleLbl="parChTrans1D4" presStyleIdx="5" presStyleCnt="16"/>
      <dgm:spPr/>
      <dgm:t>
        <a:bodyPr/>
        <a:lstStyle/>
        <a:p>
          <a:endParaRPr lang="en-US"/>
        </a:p>
      </dgm:t>
    </dgm:pt>
    <dgm:pt modelId="{8992F0C9-6BF0-4200-AD00-A902966CD250}" type="pres">
      <dgm:prSet presAssocID="{2C42276F-3619-4C30-B05D-99A1DAE7BFC4}" presName="hierRoot2" presStyleCnt="0">
        <dgm:presLayoutVars>
          <dgm:hierBranch val="init"/>
        </dgm:presLayoutVars>
      </dgm:prSet>
      <dgm:spPr/>
    </dgm:pt>
    <dgm:pt modelId="{989CF0FB-100C-4E0A-AA2B-346D3EA0B969}" type="pres">
      <dgm:prSet presAssocID="{2C42276F-3619-4C30-B05D-99A1DAE7BFC4}" presName="rootComposite" presStyleCnt="0"/>
      <dgm:spPr/>
    </dgm:pt>
    <dgm:pt modelId="{EBA3DEDF-FAD9-489A-9E5E-BA211F7E6A10}" type="pres">
      <dgm:prSet presAssocID="{2C42276F-3619-4C30-B05D-99A1DAE7BFC4}" presName="rootText" presStyleLbl="node4" presStyleIdx="5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A46081-71FF-4A0D-9A98-9BBC5992750E}" type="pres">
      <dgm:prSet presAssocID="{2C42276F-3619-4C30-B05D-99A1DAE7BFC4}" presName="rootConnector" presStyleLbl="node4" presStyleIdx="5" presStyleCnt="16"/>
      <dgm:spPr/>
      <dgm:t>
        <a:bodyPr/>
        <a:lstStyle/>
        <a:p>
          <a:endParaRPr lang="en-US"/>
        </a:p>
      </dgm:t>
    </dgm:pt>
    <dgm:pt modelId="{310CC008-0342-4E1B-8652-1F9DEF568785}" type="pres">
      <dgm:prSet presAssocID="{2C42276F-3619-4C30-B05D-99A1DAE7BFC4}" presName="hierChild4" presStyleCnt="0"/>
      <dgm:spPr/>
    </dgm:pt>
    <dgm:pt modelId="{3B48231F-8C8D-4C86-A24B-C0F220A94157}" type="pres">
      <dgm:prSet presAssocID="{A7966B65-7AB2-4C82-B36A-DFF0A35DBACF}" presName="Name37" presStyleLbl="parChTrans1D4" presStyleIdx="6" presStyleCnt="16"/>
      <dgm:spPr/>
      <dgm:t>
        <a:bodyPr/>
        <a:lstStyle/>
        <a:p>
          <a:endParaRPr lang="en-US"/>
        </a:p>
      </dgm:t>
    </dgm:pt>
    <dgm:pt modelId="{AB85A87A-8B6F-4523-AC27-DBE6C85BA60C}" type="pres">
      <dgm:prSet presAssocID="{55FEDE0C-0ECA-4542-910E-6B7CF2EB5A72}" presName="hierRoot2" presStyleCnt="0">
        <dgm:presLayoutVars>
          <dgm:hierBranch val="init"/>
        </dgm:presLayoutVars>
      </dgm:prSet>
      <dgm:spPr/>
    </dgm:pt>
    <dgm:pt modelId="{37CD9F5E-B542-4AC1-9C5C-356D11725150}" type="pres">
      <dgm:prSet presAssocID="{55FEDE0C-0ECA-4542-910E-6B7CF2EB5A72}" presName="rootComposite" presStyleCnt="0"/>
      <dgm:spPr/>
    </dgm:pt>
    <dgm:pt modelId="{D25087AA-4E2C-429D-BAA4-EDAB0EBD827E}" type="pres">
      <dgm:prSet presAssocID="{55FEDE0C-0ECA-4542-910E-6B7CF2EB5A72}" presName="rootText" presStyleLbl="node4" presStyleIdx="6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2D2488-D252-4B7F-88F5-335595274DBA}" type="pres">
      <dgm:prSet presAssocID="{55FEDE0C-0ECA-4542-910E-6B7CF2EB5A72}" presName="rootConnector" presStyleLbl="node4" presStyleIdx="6" presStyleCnt="16"/>
      <dgm:spPr/>
      <dgm:t>
        <a:bodyPr/>
        <a:lstStyle/>
        <a:p>
          <a:endParaRPr lang="en-US"/>
        </a:p>
      </dgm:t>
    </dgm:pt>
    <dgm:pt modelId="{293E00A4-1983-4C35-96EB-97F3A651D118}" type="pres">
      <dgm:prSet presAssocID="{55FEDE0C-0ECA-4542-910E-6B7CF2EB5A72}" presName="hierChild4" presStyleCnt="0"/>
      <dgm:spPr/>
    </dgm:pt>
    <dgm:pt modelId="{E00C3524-6259-417F-8B0D-4E7A2EE9E943}" type="pres">
      <dgm:prSet presAssocID="{BE38DF1E-ED01-4350-8B48-F07E8164C695}" presName="Name37" presStyleLbl="parChTrans1D4" presStyleIdx="7" presStyleCnt="16"/>
      <dgm:spPr/>
      <dgm:t>
        <a:bodyPr/>
        <a:lstStyle/>
        <a:p>
          <a:endParaRPr lang="en-US"/>
        </a:p>
      </dgm:t>
    </dgm:pt>
    <dgm:pt modelId="{C6946B8D-AC1F-45FB-B285-0B67D02302EC}" type="pres">
      <dgm:prSet presAssocID="{1832448B-9E5A-4AE8-9AAD-8614B9E3EF58}" presName="hierRoot2" presStyleCnt="0">
        <dgm:presLayoutVars>
          <dgm:hierBranch val="init"/>
        </dgm:presLayoutVars>
      </dgm:prSet>
      <dgm:spPr/>
    </dgm:pt>
    <dgm:pt modelId="{1B602649-874F-4757-B850-CCBF9232298E}" type="pres">
      <dgm:prSet presAssocID="{1832448B-9E5A-4AE8-9AAD-8614B9E3EF58}" presName="rootComposite" presStyleCnt="0"/>
      <dgm:spPr/>
    </dgm:pt>
    <dgm:pt modelId="{AE513EC7-2F02-4E29-B254-7014FD081958}" type="pres">
      <dgm:prSet presAssocID="{1832448B-9E5A-4AE8-9AAD-8614B9E3EF58}" presName="rootText" presStyleLbl="node4" presStyleIdx="7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B38A11-C27A-40BE-A992-C9DE5AD56711}" type="pres">
      <dgm:prSet presAssocID="{1832448B-9E5A-4AE8-9AAD-8614B9E3EF58}" presName="rootConnector" presStyleLbl="node4" presStyleIdx="7" presStyleCnt="16"/>
      <dgm:spPr/>
      <dgm:t>
        <a:bodyPr/>
        <a:lstStyle/>
        <a:p>
          <a:endParaRPr lang="en-US"/>
        </a:p>
      </dgm:t>
    </dgm:pt>
    <dgm:pt modelId="{CA64A4B2-0F94-4FDA-9799-1E781FE534ED}" type="pres">
      <dgm:prSet presAssocID="{1832448B-9E5A-4AE8-9AAD-8614B9E3EF58}" presName="hierChild4" presStyleCnt="0"/>
      <dgm:spPr/>
    </dgm:pt>
    <dgm:pt modelId="{612946DE-7ED3-4DDA-BB70-6F5AF7A8A0EB}" type="pres">
      <dgm:prSet presAssocID="{1832448B-9E5A-4AE8-9AAD-8614B9E3EF58}" presName="hierChild5" presStyleCnt="0"/>
      <dgm:spPr/>
    </dgm:pt>
    <dgm:pt modelId="{B8620EBB-09F2-46CE-BA6D-50729D3EF9B6}" type="pres">
      <dgm:prSet presAssocID="{55FEDE0C-0ECA-4542-910E-6B7CF2EB5A72}" presName="hierChild5" presStyleCnt="0"/>
      <dgm:spPr/>
    </dgm:pt>
    <dgm:pt modelId="{5C251DE3-F20A-4891-A06A-3F5EE4F8E967}" type="pres">
      <dgm:prSet presAssocID="{2C42276F-3619-4C30-B05D-99A1DAE7BFC4}" presName="hierChild5" presStyleCnt="0"/>
      <dgm:spPr/>
    </dgm:pt>
    <dgm:pt modelId="{F2672A9E-09E3-4F9A-BF40-FD371209D4BE}" type="pres">
      <dgm:prSet presAssocID="{6DC67048-4159-4F5B-8645-EC170FEB281D}" presName="hierChild5" presStyleCnt="0"/>
      <dgm:spPr/>
    </dgm:pt>
    <dgm:pt modelId="{E31ECB30-9940-49F8-97B6-5D1A4FD2A4E9}" type="pres">
      <dgm:prSet presAssocID="{18A2269A-92F2-4199-968D-5E8E26C878C9}" presName="hierChild5" presStyleCnt="0"/>
      <dgm:spPr/>
    </dgm:pt>
    <dgm:pt modelId="{31431004-B832-4E4B-848D-039BBDAC22C8}" type="pres">
      <dgm:prSet presAssocID="{1F733812-A5F3-4E32-9BCC-B52397786CD1}" presName="hierChild5" presStyleCnt="0"/>
      <dgm:spPr/>
    </dgm:pt>
    <dgm:pt modelId="{3A8A821A-CB0F-40F2-8F90-0BB8D1C1F03B}" type="pres">
      <dgm:prSet presAssocID="{DCF9AC02-71AE-49F1-A80B-E441C4FE5DAD}" presName="hierChild5" presStyleCnt="0"/>
      <dgm:spPr/>
    </dgm:pt>
    <dgm:pt modelId="{E9F7B2F7-A57D-432A-B973-77F3D02170D8}" type="pres">
      <dgm:prSet presAssocID="{AA49F6E7-E674-47FD-B7C8-77A9B70D1A89}" presName="hierChild5" presStyleCnt="0"/>
      <dgm:spPr/>
    </dgm:pt>
    <dgm:pt modelId="{D7D3E7AB-5529-4776-BA17-15171DED4BAF}" type="pres">
      <dgm:prSet presAssocID="{7D400AAC-8482-4279-B99A-2759C35F957D}" presName="Name37" presStyleLbl="parChTrans1D2" presStyleIdx="2" presStyleCnt="5"/>
      <dgm:spPr/>
      <dgm:t>
        <a:bodyPr/>
        <a:lstStyle/>
        <a:p>
          <a:endParaRPr lang="en-US"/>
        </a:p>
      </dgm:t>
    </dgm:pt>
    <dgm:pt modelId="{A1CE0EBE-D1A4-4AF7-9696-EA64D67B346C}" type="pres">
      <dgm:prSet presAssocID="{AE6A73C7-9DE5-4CBB-8579-A5114E7450BE}" presName="hierRoot2" presStyleCnt="0">
        <dgm:presLayoutVars>
          <dgm:hierBranch val="init"/>
        </dgm:presLayoutVars>
      </dgm:prSet>
      <dgm:spPr/>
    </dgm:pt>
    <dgm:pt modelId="{4F5C8D3B-AEAE-4DD2-B99B-2142B820916C}" type="pres">
      <dgm:prSet presAssocID="{AE6A73C7-9DE5-4CBB-8579-A5114E7450BE}" presName="rootComposite" presStyleCnt="0"/>
      <dgm:spPr/>
    </dgm:pt>
    <dgm:pt modelId="{ECA02BBD-BFDE-4A6F-86FA-3068E9E52A92}" type="pres">
      <dgm:prSet presAssocID="{AE6A73C7-9DE5-4CBB-8579-A5114E7450B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74716B-56E2-4C00-A05E-23FE0C9DEAB1}" type="pres">
      <dgm:prSet presAssocID="{AE6A73C7-9DE5-4CBB-8579-A5114E7450BE}" presName="rootConnector" presStyleLbl="node2" presStyleIdx="2" presStyleCnt="4"/>
      <dgm:spPr/>
      <dgm:t>
        <a:bodyPr/>
        <a:lstStyle/>
        <a:p>
          <a:endParaRPr lang="en-US"/>
        </a:p>
      </dgm:t>
    </dgm:pt>
    <dgm:pt modelId="{241E694F-AD49-454A-9CFC-750561CFA900}" type="pres">
      <dgm:prSet presAssocID="{AE6A73C7-9DE5-4CBB-8579-A5114E7450BE}" presName="hierChild4" presStyleCnt="0"/>
      <dgm:spPr/>
    </dgm:pt>
    <dgm:pt modelId="{7255F4E3-749B-4EA6-8F87-381BF8F3F3EF}" type="pres">
      <dgm:prSet presAssocID="{D73EB63C-38C3-4A5D-B05D-8F0539AA671D}" presName="Name37" presStyleLbl="parChTrans1D3" presStyleIdx="2" presStyleCnt="6"/>
      <dgm:spPr/>
      <dgm:t>
        <a:bodyPr/>
        <a:lstStyle/>
        <a:p>
          <a:endParaRPr lang="en-US"/>
        </a:p>
      </dgm:t>
    </dgm:pt>
    <dgm:pt modelId="{7E12AF89-6258-4602-9391-737A0DB35AA3}" type="pres">
      <dgm:prSet presAssocID="{619E867C-91AF-4C61-ADE9-84CDE05ECD2F}" presName="hierRoot2" presStyleCnt="0">
        <dgm:presLayoutVars>
          <dgm:hierBranch val="init"/>
        </dgm:presLayoutVars>
      </dgm:prSet>
      <dgm:spPr/>
    </dgm:pt>
    <dgm:pt modelId="{E0451F4D-F4F9-480A-830A-AA46E2E53B6B}" type="pres">
      <dgm:prSet presAssocID="{619E867C-91AF-4C61-ADE9-84CDE05ECD2F}" presName="rootComposite" presStyleCnt="0"/>
      <dgm:spPr/>
    </dgm:pt>
    <dgm:pt modelId="{B0EDE375-29EA-4CB2-B4FC-6F99479973AC}" type="pres">
      <dgm:prSet presAssocID="{619E867C-91AF-4C61-ADE9-84CDE05ECD2F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571AEF-BDB2-4279-B877-9869C32952D4}" type="pres">
      <dgm:prSet presAssocID="{619E867C-91AF-4C61-ADE9-84CDE05ECD2F}" presName="rootConnector" presStyleLbl="node3" presStyleIdx="2" presStyleCnt="5"/>
      <dgm:spPr/>
      <dgm:t>
        <a:bodyPr/>
        <a:lstStyle/>
        <a:p>
          <a:endParaRPr lang="en-US"/>
        </a:p>
      </dgm:t>
    </dgm:pt>
    <dgm:pt modelId="{31B1E2B5-73EC-4C4E-8A8A-D2BD5C7D0151}" type="pres">
      <dgm:prSet presAssocID="{619E867C-91AF-4C61-ADE9-84CDE05ECD2F}" presName="hierChild4" presStyleCnt="0"/>
      <dgm:spPr/>
    </dgm:pt>
    <dgm:pt modelId="{C5C0A6F7-6585-4225-908A-2A61B96903C5}" type="pres">
      <dgm:prSet presAssocID="{0B3A62F2-0D2F-4FED-A03A-0BD0019466AA}" presName="Name37" presStyleLbl="parChTrans1D4" presStyleIdx="8" presStyleCnt="16"/>
      <dgm:spPr/>
      <dgm:t>
        <a:bodyPr/>
        <a:lstStyle/>
        <a:p>
          <a:endParaRPr lang="en-US"/>
        </a:p>
      </dgm:t>
    </dgm:pt>
    <dgm:pt modelId="{4D5C6838-F5F6-4CD3-89D0-E901FA2AF85C}" type="pres">
      <dgm:prSet presAssocID="{66E734D8-1E73-457C-95CC-B36D5E221D03}" presName="hierRoot2" presStyleCnt="0">
        <dgm:presLayoutVars>
          <dgm:hierBranch val="init"/>
        </dgm:presLayoutVars>
      </dgm:prSet>
      <dgm:spPr/>
    </dgm:pt>
    <dgm:pt modelId="{1ED5DCFA-0F7A-4271-AB11-3B19B21DB175}" type="pres">
      <dgm:prSet presAssocID="{66E734D8-1E73-457C-95CC-B36D5E221D03}" presName="rootComposite" presStyleCnt="0"/>
      <dgm:spPr/>
    </dgm:pt>
    <dgm:pt modelId="{33068AD2-4F88-4736-A5D3-636166B4AB00}" type="pres">
      <dgm:prSet presAssocID="{66E734D8-1E73-457C-95CC-B36D5E221D03}" presName="rootText" presStyleLbl="node4" presStyleIdx="8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E1005B-9FB0-4F72-96AE-96CFE6F95C95}" type="pres">
      <dgm:prSet presAssocID="{66E734D8-1E73-457C-95CC-B36D5E221D03}" presName="rootConnector" presStyleLbl="node4" presStyleIdx="8" presStyleCnt="16"/>
      <dgm:spPr/>
      <dgm:t>
        <a:bodyPr/>
        <a:lstStyle/>
        <a:p>
          <a:endParaRPr lang="en-US"/>
        </a:p>
      </dgm:t>
    </dgm:pt>
    <dgm:pt modelId="{DE122285-CC8B-4E24-9FB1-4BAA46103C48}" type="pres">
      <dgm:prSet presAssocID="{66E734D8-1E73-457C-95CC-B36D5E221D03}" presName="hierChild4" presStyleCnt="0"/>
      <dgm:spPr/>
    </dgm:pt>
    <dgm:pt modelId="{14EEDE38-5C16-4D91-8228-36CD74937E55}" type="pres">
      <dgm:prSet presAssocID="{66E734D8-1E73-457C-95CC-B36D5E221D03}" presName="hierChild5" presStyleCnt="0"/>
      <dgm:spPr/>
    </dgm:pt>
    <dgm:pt modelId="{8D99A208-C909-4491-88D1-5747E4C31F1C}" type="pres">
      <dgm:prSet presAssocID="{640D3099-DB0B-4794-911B-3542587451DE}" presName="Name37" presStyleLbl="parChTrans1D4" presStyleIdx="9" presStyleCnt="16"/>
      <dgm:spPr/>
      <dgm:t>
        <a:bodyPr/>
        <a:lstStyle/>
        <a:p>
          <a:endParaRPr lang="en-US"/>
        </a:p>
      </dgm:t>
    </dgm:pt>
    <dgm:pt modelId="{A6A04752-0C12-4EBC-9847-21DBCF5CC8F1}" type="pres">
      <dgm:prSet presAssocID="{FD4F0D2D-0BF6-445A-BFD4-090A22E8F1E6}" presName="hierRoot2" presStyleCnt="0">
        <dgm:presLayoutVars>
          <dgm:hierBranch val="init"/>
        </dgm:presLayoutVars>
      </dgm:prSet>
      <dgm:spPr/>
    </dgm:pt>
    <dgm:pt modelId="{EFA24255-67E4-40DC-8B96-524E33813158}" type="pres">
      <dgm:prSet presAssocID="{FD4F0D2D-0BF6-445A-BFD4-090A22E8F1E6}" presName="rootComposite" presStyleCnt="0"/>
      <dgm:spPr/>
    </dgm:pt>
    <dgm:pt modelId="{1F30F79A-EE8A-411E-B1B1-92F4AFAB74F6}" type="pres">
      <dgm:prSet presAssocID="{FD4F0D2D-0BF6-445A-BFD4-090A22E8F1E6}" presName="rootText" presStyleLbl="node4" presStyleIdx="9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B10F1A-18B4-4775-A73D-E9C6BCAE49AA}" type="pres">
      <dgm:prSet presAssocID="{FD4F0D2D-0BF6-445A-BFD4-090A22E8F1E6}" presName="rootConnector" presStyleLbl="node4" presStyleIdx="9" presStyleCnt="16"/>
      <dgm:spPr/>
      <dgm:t>
        <a:bodyPr/>
        <a:lstStyle/>
        <a:p>
          <a:endParaRPr lang="en-US"/>
        </a:p>
      </dgm:t>
    </dgm:pt>
    <dgm:pt modelId="{4DBE5E80-1BDF-4F95-AA61-3D5BA52ECB64}" type="pres">
      <dgm:prSet presAssocID="{FD4F0D2D-0BF6-445A-BFD4-090A22E8F1E6}" presName="hierChild4" presStyleCnt="0"/>
      <dgm:spPr/>
    </dgm:pt>
    <dgm:pt modelId="{56139A49-4005-4409-9A84-EA271D5D3879}" type="pres">
      <dgm:prSet presAssocID="{FD4F0D2D-0BF6-445A-BFD4-090A22E8F1E6}" presName="hierChild5" presStyleCnt="0"/>
      <dgm:spPr/>
    </dgm:pt>
    <dgm:pt modelId="{41778013-2AD2-4BEA-8B5A-D3CE5D87F7FE}" type="pres">
      <dgm:prSet presAssocID="{270F6A6D-B39B-4174-8BEE-257A20FC5D29}" presName="Name37" presStyleLbl="parChTrans1D4" presStyleIdx="10" presStyleCnt="16"/>
      <dgm:spPr/>
      <dgm:t>
        <a:bodyPr/>
        <a:lstStyle/>
        <a:p>
          <a:endParaRPr lang="en-US"/>
        </a:p>
      </dgm:t>
    </dgm:pt>
    <dgm:pt modelId="{34C4DCDD-F3CE-48D8-9780-7FCB76A11857}" type="pres">
      <dgm:prSet presAssocID="{E6E272F5-FBBF-4EE7-ADFC-21C4A69182DB}" presName="hierRoot2" presStyleCnt="0">
        <dgm:presLayoutVars>
          <dgm:hierBranch val="init"/>
        </dgm:presLayoutVars>
      </dgm:prSet>
      <dgm:spPr/>
    </dgm:pt>
    <dgm:pt modelId="{E8027523-E2AE-4DBC-AA05-D5BC02F2C700}" type="pres">
      <dgm:prSet presAssocID="{E6E272F5-FBBF-4EE7-ADFC-21C4A69182DB}" presName="rootComposite" presStyleCnt="0"/>
      <dgm:spPr/>
    </dgm:pt>
    <dgm:pt modelId="{2166E55F-55C3-4E70-B67F-436E5EF974C0}" type="pres">
      <dgm:prSet presAssocID="{E6E272F5-FBBF-4EE7-ADFC-21C4A69182DB}" presName="rootText" presStyleLbl="node4" presStyleIdx="10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DC644B-841C-46F0-BDE7-3EC5FCC6012E}" type="pres">
      <dgm:prSet presAssocID="{E6E272F5-FBBF-4EE7-ADFC-21C4A69182DB}" presName="rootConnector" presStyleLbl="node4" presStyleIdx="10" presStyleCnt="16"/>
      <dgm:spPr/>
      <dgm:t>
        <a:bodyPr/>
        <a:lstStyle/>
        <a:p>
          <a:endParaRPr lang="en-US"/>
        </a:p>
      </dgm:t>
    </dgm:pt>
    <dgm:pt modelId="{742D192F-75D4-468B-99F8-2659F24E36D2}" type="pres">
      <dgm:prSet presAssocID="{E6E272F5-FBBF-4EE7-ADFC-21C4A69182DB}" presName="hierChild4" presStyleCnt="0"/>
      <dgm:spPr/>
    </dgm:pt>
    <dgm:pt modelId="{BC7AA4C7-5E88-475D-9EE7-DD2FE7DFA865}" type="pres">
      <dgm:prSet presAssocID="{E6E272F5-FBBF-4EE7-ADFC-21C4A69182DB}" presName="hierChild5" presStyleCnt="0"/>
      <dgm:spPr/>
    </dgm:pt>
    <dgm:pt modelId="{A99E8464-395A-4E2E-B4BC-89B34863D7C5}" type="pres">
      <dgm:prSet presAssocID="{619E867C-91AF-4C61-ADE9-84CDE05ECD2F}" presName="hierChild5" presStyleCnt="0"/>
      <dgm:spPr/>
    </dgm:pt>
    <dgm:pt modelId="{AAE2F99A-BE6C-467C-BCF1-895DC0ACD30E}" type="pres">
      <dgm:prSet presAssocID="{EF6DDE52-49A5-4D5D-93C8-88E8872AA0C4}" presName="Name37" presStyleLbl="parChTrans1D3" presStyleIdx="3" presStyleCnt="6"/>
      <dgm:spPr/>
      <dgm:t>
        <a:bodyPr/>
        <a:lstStyle/>
        <a:p>
          <a:endParaRPr lang="en-US"/>
        </a:p>
      </dgm:t>
    </dgm:pt>
    <dgm:pt modelId="{DB8BF213-4C7C-472B-BE43-BA2687675970}" type="pres">
      <dgm:prSet presAssocID="{C21B8106-968F-4B85-9B8F-82FEB76D947A}" presName="hierRoot2" presStyleCnt="0">
        <dgm:presLayoutVars>
          <dgm:hierBranch val="init"/>
        </dgm:presLayoutVars>
      </dgm:prSet>
      <dgm:spPr/>
    </dgm:pt>
    <dgm:pt modelId="{B3E04CDC-7BB4-4E4B-A8E0-21CF01B8CCAC}" type="pres">
      <dgm:prSet presAssocID="{C21B8106-968F-4B85-9B8F-82FEB76D947A}" presName="rootComposite" presStyleCnt="0"/>
      <dgm:spPr/>
    </dgm:pt>
    <dgm:pt modelId="{87313414-B4BF-4473-8AC2-A5DDF3F5D79A}" type="pres">
      <dgm:prSet presAssocID="{C21B8106-968F-4B85-9B8F-82FEB76D947A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2313E7-CA18-4CEF-862E-85F1023C57D2}" type="pres">
      <dgm:prSet presAssocID="{C21B8106-968F-4B85-9B8F-82FEB76D947A}" presName="rootConnector" presStyleLbl="node3" presStyleIdx="3" presStyleCnt="5"/>
      <dgm:spPr/>
      <dgm:t>
        <a:bodyPr/>
        <a:lstStyle/>
        <a:p>
          <a:endParaRPr lang="en-US"/>
        </a:p>
      </dgm:t>
    </dgm:pt>
    <dgm:pt modelId="{D271EFE2-CD57-4FD2-80EA-B048EACBAC07}" type="pres">
      <dgm:prSet presAssocID="{C21B8106-968F-4B85-9B8F-82FEB76D947A}" presName="hierChild4" presStyleCnt="0"/>
      <dgm:spPr/>
    </dgm:pt>
    <dgm:pt modelId="{E4290A73-877D-4C00-8E36-3105F4BEED81}" type="pres">
      <dgm:prSet presAssocID="{F13666B9-609C-4AB8-87A5-CC43008141B6}" presName="Name37" presStyleLbl="parChTrans1D4" presStyleIdx="11" presStyleCnt="16"/>
      <dgm:spPr/>
      <dgm:t>
        <a:bodyPr/>
        <a:lstStyle/>
        <a:p>
          <a:endParaRPr lang="en-US"/>
        </a:p>
      </dgm:t>
    </dgm:pt>
    <dgm:pt modelId="{44D364D0-17AF-4F38-83C8-4CA4BC28A96C}" type="pres">
      <dgm:prSet presAssocID="{AF4C464B-418F-480F-B98A-16F255A47833}" presName="hierRoot2" presStyleCnt="0">
        <dgm:presLayoutVars>
          <dgm:hierBranch val="init"/>
        </dgm:presLayoutVars>
      </dgm:prSet>
      <dgm:spPr/>
    </dgm:pt>
    <dgm:pt modelId="{96B834E7-4756-47F0-A908-08E07E1DDD65}" type="pres">
      <dgm:prSet presAssocID="{AF4C464B-418F-480F-B98A-16F255A47833}" presName="rootComposite" presStyleCnt="0"/>
      <dgm:spPr/>
    </dgm:pt>
    <dgm:pt modelId="{8E56DB38-8BC4-4A6A-AA63-74B350FEE150}" type="pres">
      <dgm:prSet presAssocID="{AF4C464B-418F-480F-B98A-16F255A47833}" presName="rootText" presStyleLbl="node4" presStyleIdx="11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2837C6-1893-4127-A270-58295F3392E3}" type="pres">
      <dgm:prSet presAssocID="{AF4C464B-418F-480F-B98A-16F255A47833}" presName="rootConnector" presStyleLbl="node4" presStyleIdx="11" presStyleCnt="16"/>
      <dgm:spPr/>
      <dgm:t>
        <a:bodyPr/>
        <a:lstStyle/>
        <a:p>
          <a:endParaRPr lang="en-US"/>
        </a:p>
      </dgm:t>
    </dgm:pt>
    <dgm:pt modelId="{71B322B5-30C4-4218-BDBB-FE045F2D78E5}" type="pres">
      <dgm:prSet presAssocID="{AF4C464B-418F-480F-B98A-16F255A47833}" presName="hierChild4" presStyleCnt="0"/>
      <dgm:spPr/>
    </dgm:pt>
    <dgm:pt modelId="{BB425112-DCFC-4351-8FCD-7AE3058266AC}" type="pres">
      <dgm:prSet presAssocID="{06365865-D092-4D70-B939-A9E8FED7E63C}" presName="Name37" presStyleLbl="parChTrans1D4" presStyleIdx="12" presStyleCnt="16"/>
      <dgm:spPr/>
      <dgm:t>
        <a:bodyPr/>
        <a:lstStyle/>
        <a:p>
          <a:endParaRPr lang="en-US"/>
        </a:p>
      </dgm:t>
    </dgm:pt>
    <dgm:pt modelId="{F52B26B0-A2F1-460F-B8CE-5D7FB592DE7C}" type="pres">
      <dgm:prSet presAssocID="{16E46D46-D512-4C5F-933A-4EDD732D5DF3}" presName="hierRoot2" presStyleCnt="0">
        <dgm:presLayoutVars>
          <dgm:hierBranch val="init"/>
        </dgm:presLayoutVars>
      </dgm:prSet>
      <dgm:spPr/>
    </dgm:pt>
    <dgm:pt modelId="{63CE0AE2-2CE1-4D7B-BC8D-1E14520231B2}" type="pres">
      <dgm:prSet presAssocID="{16E46D46-D512-4C5F-933A-4EDD732D5DF3}" presName="rootComposite" presStyleCnt="0"/>
      <dgm:spPr/>
    </dgm:pt>
    <dgm:pt modelId="{B99353FB-3AFF-4A1D-8C66-A4B9D0B718AB}" type="pres">
      <dgm:prSet presAssocID="{16E46D46-D512-4C5F-933A-4EDD732D5DF3}" presName="rootText" presStyleLbl="node4" presStyleIdx="12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29003C-BF7C-47AF-8215-5DE1B332B0DE}" type="pres">
      <dgm:prSet presAssocID="{16E46D46-D512-4C5F-933A-4EDD732D5DF3}" presName="rootConnector" presStyleLbl="node4" presStyleIdx="12" presStyleCnt="16"/>
      <dgm:spPr/>
      <dgm:t>
        <a:bodyPr/>
        <a:lstStyle/>
        <a:p>
          <a:endParaRPr lang="en-US"/>
        </a:p>
      </dgm:t>
    </dgm:pt>
    <dgm:pt modelId="{397F9B95-D2C2-4624-A541-31DF60EDC5F8}" type="pres">
      <dgm:prSet presAssocID="{16E46D46-D512-4C5F-933A-4EDD732D5DF3}" presName="hierChild4" presStyleCnt="0"/>
      <dgm:spPr/>
    </dgm:pt>
    <dgm:pt modelId="{8BBB1E2D-3F9D-4409-A129-4B0B8E1B823E}" type="pres">
      <dgm:prSet presAssocID="{E3FC0BEA-047C-4400-AFF2-89A53B0054E7}" presName="Name37" presStyleLbl="parChTrans1D4" presStyleIdx="13" presStyleCnt="16"/>
      <dgm:spPr/>
      <dgm:t>
        <a:bodyPr/>
        <a:lstStyle/>
        <a:p>
          <a:endParaRPr lang="en-US"/>
        </a:p>
      </dgm:t>
    </dgm:pt>
    <dgm:pt modelId="{2D2A58BD-5D7C-4060-929B-C7FC54EC4075}" type="pres">
      <dgm:prSet presAssocID="{64E640F1-220D-43B4-8C8E-F1FC924339D3}" presName="hierRoot2" presStyleCnt="0">
        <dgm:presLayoutVars>
          <dgm:hierBranch val="init"/>
        </dgm:presLayoutVars>
      </dgm:prSet>
      <dgm:spPr/>
    </dgm:pt>
    <dgm:pt modelId="{C164CC71-AA8E-4CDA-9EED-FB3A49409C83}" type="pres">
      <dgm:prSet presAssocID="{64E640F1-220D-43B4-8C8E-F1FC924339D3}" presName="rootComposite" presStyleCnt="0"/>
      <dgm:spPr/>
    </dgm:pt>
    <dgm:pt modelId="{97D71D5E-A245-4B60-A4F0-D6155AE53A1B}" type="pres">
      <dgm:prSet presAssocID="{64E640F1-220D-43B4-8C8E-F1FC924339D3}" presName="rootText" presStyleLbl="node4" presStyleIdx="13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CF2324-1A21-4FFA-BA62-B7BA47B5E7A9}" type="pres">
      <dgm:prSet presAssocID="{64E640F1-220D-43B4-8C8E-F1FC924339D3}" presName="rootConnector" presStyleLbl="node4" presStyleIdx="13" presStyleCnt="16"/>
      <dgm:spPr/>
      <dgm:t>
        <a:bodyPr/>
        <a:lstStyle/>
        <a:p>
          <a:endParaRPr lang="en-US"/>
        </a:p>
      </dgm:t>
    </dgm:pt>
    <dgm:pt modelId="{786A741E-DFF7-4075-A8E5-398BE20B3599}" type="pres">
      <dgm:prSet presAssocID="{64E640F1-220D-43B4-8C8E-F1FC924339D3}" presName="hierChild4" presStyleCnt="0"/>
      <dgm:spPr/>
    </dgm:pt>
    <dgm:pt modelId="{CFB36C86-0FBF-4B41-A1C1-99F52642049A}" type="pres">
      <dgm:prSet presAssocID="{64E640F1-220D-43B4-8C8E-F1FC924339D3}" presName="hierChild5" presStyleCnt="0"/>
      <dgm:spPr/>
    </dgm:pt>
    <dgm:pt modelId="{02245174-0DEF-4AD8-8D20-05A1EDBBDBDA}" type="pres">
      <dgm:prSet presAssocID="{16E46D46-D512-4C5F-933A-4EDD732D5DF3}" presName="hierChild5" presStyleCnt="0"/>
      <dgm:spPr/>
    </dgm:pt>
    <dgm:pt modelId="{6BDB5B5B-0EE4-46CD-9691-AD0D032D424D}" type="pres">
      <dgm:prSet presAssocID="{AF4C464B-418F-480F-B98A-16F255A47833}" presName="hierChild5" presStyleCnt="0"/>
      <dgm:spPr/>
    </dgm:pt>
    <dgm:pt modelId="{9A811A52-4A77-4E36-825E-A99F13F8797F}" type="pres">
      <dgm:prSet presAssocID="{C21B8106-968F-4B85-9B8F-82FEB76D947A}" presName="hierChild5" presStyleCnt="0"/>
      <dgm:spPr/>
    </dgm:pt>
    <dgm:pt modelId="{C3007189-465C-40CF-9250-3D33BF13861E}" type="pres">
      <dgm:prSet presAssocID="{AE6A73C7-9DE5-4CBB-8579-A5114E7450BE}" presName="hierChild5" presStyleCnt="0"/>
      <dgm:spPr/>
    </dgm:pt>
    <dgm:pt modelId="{A890447D-4100-4C82-9442-A337333DA7C6}" type="pres">
      <dgm:prSet presAssocID="{63F053CD-2CD9-441D-A8AE-14336EB68103}" presName="Name111" presStyleLbl="parChTrans1D3" presStyleIdx="4" presStyleCnt="6"/>
      <dgm:spPr/>
      <dgm:t>
        <a:bodyPr/>
        <a:lstStyle/>
        <a:p>
          <a:endParaRPr lang="en-US"/>
        </a:p>
      </dgm:t>
    </dgm:pt>
    <dgm:pt modelId="{264CFF6D-0B71-4CA8-A71F-CB38B663D8BE}" type="pres">
      <dgm:prSet presAssocID="{962724B0-F2E1-4138-8FCC-53AEB532A564}" presName="hierRoot3" presStyleCnt="0">
        <dgm:presLayoutVars>
          <dgm:hierBranch val="init"/>
        </dgm:presLayoutVars>
      </dgm:prSet>
      <dgm:spPr/>
    </dgm:pt>
    <dgm:pt modelId="{83828D6A-FB7B-4A3A-BB3F-4788A0EBE110}" type="pres">
      <dgm:prSet presAssocID="{962724B0-F2E1-4138-8FCC-53AEB532A564}" presName="rootComposite3" presStyleCnt="0"/>
      <dgm:spPr/>
    </dgm:pt>
    <dgm:pt modelId="{873B68AB-39F5-46CC-8C5C-F35745CF13BA}" type="pres">
      <dgm:prSet presAssocID="{962724B0-F2E1-4138-8FCC-53AEB532A564}" presName="rootText3" presStyleLbl="asst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51AA23-9FE3-4DE1-ABE5-50A248AD3E00}" type="pres">
      <dgm:prSet presAssocID="{962724B0-F2E1-4138-8FCC-53AEB532A564}" presName="rootConnector3" presStyleLbl="asst2" presStyleIdx="0" presStyleCnt="1"/>
      <dgm:spPr/>
      <dgm:t>
        <a:bodyPr/>
        <a:lstStyle/>
        <a:p>
          <a:endParaRPr lang="en-US"/>
        </a:p>
      </dgm:t>
    </dgm:pt>
    <dgm:pt modelId="{A87860AC-262E-46D3-AA9A-615987B4F3E9}" type="pres">
      <dgm:prSet presAssocID="{962724B0-F2E1-4138-8FCC-53AEB532A564}" presName="hierChild6" presStyleCnt="0"/>
      <dgm:spPr/>
    </dgm:pt>
    <dgm:pt modelId="{FC27AD28-FA5B-4BC0-AA24-E9F1B9E135E2}" type="pres">
      <dgm:prSet presAssocID="{962724B0-F2E1-4138-8FCC-53AEB532A564}" presName="hierChild7" presStyleCnt="0"/>
      <dgm:spPr/>
    </dgm:pt>
    <dgm:pt modelId="{A05FE6ED-0F9E-4001-9FA9-B89EF6D2FA92}" type="pres">
      <dgm:prSet presAssocID="{F136926C-D70F-471A-8EE0-2CFD43C7FADD}" presName="Name37" presStyleLbl="parChTrans1D2" presStyleIdx="3" presStyleCnt="5"/>
      <dgm:spPr/>
      <dgm:t>
        <a:bodyPr/>
        <a:lstStyle/>
        <a:p>
          <a:endParaRPr lang="en-US"/>
        </a:p>
      </dgm:t>
    </dgm:pt>
    <dgm:pt modelId="{B2D7E094-B73C-4AC7-95F0-2B7647D024D2}" type="pres">
      <dgm:prSet presAssocID="{3CCAB2CC-7331-484C-B085-684981EBC170}" presName="hierRoot2" presStyleCnt="0">
        <dgm:presLayoutVars>
          <dgm:hierBranch val="init"/>
        </dgm:presLayoutVars>
      </dgm:prSet>
      <dgm:spPr/>
    </dgm:pt>
    <dgm:pt modelId="{837C6138-D3C2-4FAF-B90B-963495998A15}" type="pres">
      <dgm:prSet presAssocID="{3CCAB2CC-7331-484C-B085-684981EBC170}" presName="rootComposite" presStyleCnt="0"/>
      <dgm:spPr/>
    </dgm:pt>
    <dgm:pt modelId="{956DF134-5B2E-4705-8084-D5D005453EAF}" type="pres">
      <dgm:prSet presAssocID="{3CCAB2CC-7331-484C-B085-684981EBC17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4D62F3-34BA-4274-9855-B9CBAC93D865}" type="pres">
      <dgm:prSet presAssocID="{3CCAB2CC-7331-484C-B085-684981EBC170}" presName="rootConnector" presStyleLbl="node2" presStyleIdx="3" presStyleCnt="4"/>
      <dgm:spPr/>
      <dgm:t>
        <a:bodyPr/>
        <a:lstStyle/>
        <a:p>
          <a:endParaRPr lang="en-US"/>
        </a:p>
      </dgm:t>
    </dgm:pt>
    <dgm:pt modelId="{CD92D21F-37B0-4C49-8828-4E668CB5D3BA}" type="pres">
      <dgm:prSet presAssocID="{3CCAB2CC-7331-484C-B085-684981EBC170}" presName="hierChild4" presStyleCnt="0"/>
      <dgm:spPr/>
    </dgm:pt>
    <dgm:pt modelId="{9C754022-1DC9-4A1F-B093-06696777D3EF}" type="pres">
      <dgm:prSet presAssocID="{95C938F6-1953-4CB8-B643-77E30E59F785}" presName="Name37" presStyleLbl="parChTrans1D3" presStyleIdx="5" presStyleCnt="6"/>
      <dgm:spPr/>
      <dgm:t>
        <a:bodyPr/>
        <a:lstStyle/>
        <a:p>
          <a:endParaRPr lang="en-US"/>
        </a:p>
      </dgm:t>
    </dgm:pt>
    <dgm:pt modelId="{10BB4ABC-3EB6-4D05-85CC-534E4C35B4CE}" type="pres">
      <dgm:prSet presAssocID="{1BEA7EC0-6C31-48C8-B46D-4D6247709F60}" presName="hierRoot2" presStyleCnt="0">
        <dgm:presLayoutVars>
          <dgm:hierBranch val="init"/>
        </dgm:presLayoutVars>
      </dgm:prSet>
      <dgm:spPr/>
    </dgm:pt>
    <dgm:pt modelId="{2FFB5BA2-0EFE-48F4-951B-C42116D7C972}" type="pres">
      <dgm:prSet presAssocID="{1BEA7EC0-6C31-48C8-B46D-4D6247709F60}" presName="rootComposite" presStyleCnt="0"/>
      <dgm:spPr/>
    </dgm:pt>
    <dgm:pt modelId="{DEEE41A7-E687-485D-AC26-E7676B5F94EE}" type="pres">
      <dgm:prSet presAssocID="{1BEA7EC0-6C31-48C8-B46D-4D6247709F60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6597E3-B6AE-45E9-BEA9-BB6D98332A8F}" type="pres">
      <dgm:prSet presAssocID="{1BEA7EC0-6C31-48C8-B46D-4D6247709F60}" presName="rootConnector" presStyleLbl="node3" presStyleIdx="4" presStyleCnt="5"/>
      <dgm:spPr/>
      <dgm:t>
        <a:bodyPr/>
        <a:lstStyle/>
        <a:p>
          <a:endParaRPr lang="en-US"/>
        </a:p>
      </dgm:t>
    </dgm:pt>
    <dgm:pt modelId="{165265AA-2AE9-4CBE-AEA5-7B73D733DC0B}" type="pres">
      <dgm:prSet presAssocID="{1BEA7EC0-6C31-48C8-B46D-4D6247709F60}" presName="hierChild4" presStyleCnt="0"/>
      <dgm:spPr/>
    </dgm:pt>
    <dgm:pt modelId="{B6583D31-0DC7-4DD2-B5C2-AA387E7EC4F1}" type="pres">
      <dgm:prSet presAssocID="{04B4B86D-BE84-46ED-889B-BB9D7023F74E}" presName="Name37" presStyleLbl="parChTrans1D4" presStyleIdx="14" presStyleCnt="16"/>
      <dgm:spPr/>
      <dgm:t>
        <a:bodyPr/>
        <a:lstStyle/>
        <a:p>
          <a:endParaRPr lang="en-US"/>
        </a:p>
      </dgm:t>
    </dgm:pt>
    <dgm:pt modelId="{5DF0BC5E-4EAF-4134-A066-090F082B8A9D}" type="pres">
      <dgm:prSet presAssocID="{52B75E91-ABC8-4846-AB9E-581C72EFA1B0}" presName="hierRoot2" presStyleCnt="0">
        <dgm:presLayoutVars>
          <dgm:hierBranch val="init"/>
        </dgm:presLayoutVars>
      </dgm:prSet>
      <dgm:spPr/>
    </dgm:pt>
    <dgm:pt modelId="{816B7C93-3EF6-4D44-BEF4-33C6F8F940DA}" type="pres">
      <dgm:prSet presAssocID="{52B75E91-ABC8-4846-AB9E-581C72EFA1B0}" presName="rootComposite" presStyleCnt="0"/>
      <dgm:spPr/>
    </dgm:pt>
    <dgm:pt modelId="{2833FA48-18FC-4513-9D1B-94ED29C8682A}" type="pres">
      <dgm:prSet presAssocID="{52B75E91-ABC8-4846-AB9E-581C72EFA1B0}" presName="rootText" presStyleLbl="node4" presStyleIdx="14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2FE938-3C3F-41CB-B98E-8CF235CB1049}" type="pres">
      <dgm:prSet presAssocID="{52B75E91-ABC8-4846-AB9E-581C72EFA1B0}" presName="rootConnector" presStyleLbl="node4" presStyleIdx="14" presStyleCnt="16"/>
      <dgm:spPr/>
      <dgm:t>
        <a:bodyPr/>
        <a:lstStyle/>
        <a:p>
          <a:endParaRPr lang="en-US"/>
        </a:p>
      </dgm:t>
    </dgm:pt>
    <dgm:pt modelId="{C581A2E1-6273-42E0-BE4E-9DFE289534A9}" type="pres">
      <dgm:prSet presAssocID="{52B75E91-ABC8-4846-AB9E-581C72EFA1B0}" presName="hierChild4" presStyleCnt="0"/>
      <dgm:spPr/>
    </dgm:pt>
    <dgm:pt modelId="{70E7820A-2635-4119-A41A-1FEB9E15F67A}" type="pres">
      <dgm:prSet presAssocID="{C22A946E-1A26-4FF0-BDFC-45CF6C2454A2}" presName="Name37" presStyleLbl="parChTrans1D4" presStyleIdx="15" presStyleCnt="16"/>
      <dgm:spPr/>
      <dgm:t>
        <a:bodyPr/>
        <a:lstStyle/>
        <a:p>
          <a:endParaRPr lang="en-US"/>
        </a:p>
      </dgm:t>
    </dgm:pt>
    <dgm:pt modelId="{346D2978-D1FD-49BC-8AF7-D1239EB6BF62}" type="pres">
      <dgm:prSet presAssocID="{B2C617A5-6B1F-42B5-9667-3001F5CF7380}" presName="hierRoot2" presStyleCnt="0">
        <dgm:presLayoutVars>
          <dgm:hierBranch val="init"/>
        </dgm:presLayoutVars>
      </dgm:prSet>
      <dgm:spPr/>
    </dgm:pt>
    <dgm:pt modelId="{A99A588D-894B-4B45-BB4E-4DB04B6ED26B}" type="pres">
      <dgm:prSet presAssocID="{B2C617A5-6B1F-42B5-9667-3001F5CF7380}" presName="rootComposite" presStyleCnt="0"/>
      <dgm:spPr/>
    </dgm:pt>
    <dgm:pt modelId="{71D00715-2095-4161-9733-6CFDA2BD7B72}" type="pres">
      <dgm:prSet presAssocID="{B2C617A5-6B1F-42B5-9667-3001F5CF7380}" presName="rootText" presStyleLbl="node4" presStyleIdx="15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D6A696-31A0-4433-92FC-D798164E7E98}" type="pres">
      <dgm:prSet presAssocID="{B2C617A5-6B1F-42B5-9667-3001F5CF7380}" presName="rootConnector" presStyleLbl="node4" presStyleIdx="15" presStyleCnt="16"/>
      <dgm:spPr/>
      <dgm:t>
        <a:bodyPr/>
        <a:lstStyle/>
        <a:p>
          <a:endParaRPr lang="en-US"/>
        </a:p>
      </dgm:t>
    </dgm:pt>
    <dgm:pt modelId="{3C20F547-0133-4702-B336-6E9754F8EAE9}" type="pres">
      <dgm:prSet presAssocID="{B2C617A5-6B1F-42B5-9667-3001F5CF7380}" presName="hierChild4" presStyleCnt="0"/>
      <dgm:spPr/>
    </dgm:pt>
    <dgm:pt modelId="{382331B2-A465-43ED-AC79-9BE9D38991B1}" type="pres">
      <dgm:prSet presAssocID="{B2C617A5-6B1F-42B5-9667-3001F5CF7380}" presName="hierChild5" presStyleCnt="0"/>
      <dgm:spPr/>
    </dgm:pt>
    <dgm:pt modelId="{0B759AE0-2F8A-4967-885A-71DD1F8586E2}" type="pres">
      <dgm:prSet presAssocID="{52B75E91-ABC8-4846-AB9E-581C72EFA1B0}" presName="hierChild5" presStyleCnt="0"/>
      <dgm:spPr/>
    </dgm:pt>
    <dgm:pt modelId="{242C3DC5-342F-41EB-BAB6-276EBCD01F23}" type="pres">
      <dgm:prSet presAssocID="{1BEA7EC0-6C31-48C8-B46D-4D6247709F60}" presName="hierChild5" presStyleCnt="0"/>
      <dgm:spPr/>
    </dgm:pt>
    <dgm:pt modelId="{561F5870-B595-41F9-8153-03BAE530E909}" type="pres">
      <dgm:prSet presAssocID="{3CCAB2CC-7331-484C-B085-684981EBC170}" presName="hierChild5" presStyleCnt="0"/>
      <dgm:spPr/>
    </dgm:pt>
    <dgm:pt modelId="{93D66F22-9E20-422F-A90D-35671E60493F}" type="pres">
      <dgm:prSet presAssocID="{2A86D4B7-32E3-4339-90A6-471E0EE98CBF}" presName="hierChild3" presStyleCnt="0"/>
      <dgm:spPr/>
    </dgm:pt>
    <dgm:pt modelId="{122B90A5-3D0E-468C-A922-07CFC1448389}" type="pres">
      <dgm:prSet presAssocID="{6F03BFBA-36C0-452B-BA84-891400766F8C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DB00FFE4-01F7-4EC7-92AD-EE37D127F6DF}" type="pres">
      <dgm:prSet presAssocID="{50202644-48A3-465B-BECC-90197426F9FC}" presName="hierRoot3" presStyleCnt="0">
        <dgm:presLayoutVars>
          <dgm:hierBranch val="init"/>
        </dgm:presLayoutVars>
      </dgm:prSet>
      <dgm:spPr/>
    </dgm:pt>
    <dgm:pt modelId="{6F3DD1F9-2A00-41CB-B385-FBA84478DD03}" type="pres">
      <dgm:prSet presAssocID="{50202644-48A3-465B-BECC-90197426F9FC}" presName="rootComposite3" presStyleCnt="0"/>
      <dgm:spPr/>
    </dgm:pt>
    <dgm:pt modelId="{AD672C71-DF27-44D5-9B80-434DF64F7514}" type="pres">
      <dgm:prSet presAssocID="{50202644-48A3-465B-BECC-90197426F9FC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9A4CCE-B900-4C18-9187-1FA9ADD7D6F8}" type="pres">
      <dgm:prSet presAssocID="{50202644-48A3-465B-BECC-90197426F9FC}" presName="rootConnector3" presStyleLbl="asst1" presStyleIdx="0" presStyleCnt="1"/>
      <dgm:spPr/>
      <dgm:t>
        <a:bodyPr/>
        <a:lstStyle/>
        <a:p>
          <a:endParaRPr lang="en-US"/>
        </a:p>
      </dgm:t>
    </dgm:pt>
    <dgm:pt modelId="{2FE5FFF5-B852-4304-83FF-FE745B980BDF}" type="pres">
      <dgm:prSet presAssocID="{50202644-48A3-465B-BECC-90197426F9FC}" presName="hierChild6" presStyleCnt="0"/>
      <dgm:spPr/>
    </dgm:pt>
    <dgm:pt modelId="{EE9D9CBC-7496-4132-8A58-1AF906BEF706}" type="pres">
      <dgm:prSet presAssocID="{50202644-48A3-465B-BECC-90197426F9FC}" presName="hierChild7" presStyleCnt="0"/>
      <dgm:spPr/>
    </dgm:pt>
  </dgm:ptLst>
  <dgm:cxnLst>
    <dgm:cxn modelId="{B265541E-5DD3-4FC8-9E2A-385F12D0554F}" srcId="{AE6A73C7-9DE5-4CBB-8579-A5114E7450BE}" destId="{619E867C-91AF-4C61-ADE9-84CDE05ECD2F}" srcOrd="0" destOrd="0" parTransId="{D73EB63C-38C3-4A5D-B05D-8F0539AA671D}" sibTransId="{06BF48C9-81F8-4830-A24A-1498C45A4682}"/>
    <dgm:cxn modelId="{031D0FE8-8B17-4D62-A7D6-CAEA0861270E}" type="presOf" srcId="{D6A0004D-D21B-4035-8287-847A213AADFC}" destId="{5668490F-04B8-406D-8356-8E1A7F9CF681}" srcOrd="0" destOrd="0" presId="urn:microsoft.com/office/officeart/2005/8/layout/orgChart1"/>
    <dgm:cxn modelId="{131639DB-EC56-4BDD-958A-70247C05D812}" type="presOf" srcId="{6DC67048-4159-4F5B-8645-EC170FEB281D}" destId="{D17A225E-392D-4B17-BCA2-6CEFC844DA3F}" srcOrd="1" destOrd="0" presId="urn:microsoft.com/office/officeart/2005/8/layout/orgChart1"/>
    <dgm:cxn modelId="{2F3DA3ED-08C3-4040-81F0-61F0EA4DC7F1}" srcId="{55FEDE0C-0ECA-4542-910E-6B7CF2EB5A72}" destId="{1832448B-9E5A-4AE8-9AAD-8614B9E3EF58}" srcOrd="0" destOrd="0" parTransId="{BE38DF1E-ED01-4350-8B48-F07E8164C695}" sibTransId="{F98DA409-9052-4B1B-9066-40DC31CFF306}"/>
    <dgm:cxn modelId="{527B24B9-1661-451D-943C-D57B786D8BA0}" srcId="{AE6A73C7-9DE5-4CBB-8579-A5114E7450BE}" destId="{962724B0-F2E1-4138-8FCC-53AEB532A564}" srcOrd="2" destOrd="0" parTransId="{63F053CD-2CD9-441D-A8AE-14336EB68103}" sibTransId="{ADEEDDF7-2905-4256-89E3-A66D22C87093}"/>
    <dgm:cxn modelId="{96F322E2-EA5A-4C1C-B306-9A9C95A9FD2B}" type="presOf" srcId="{1832448B-9E5A-4AE8-9AAD-8614B9E3EF58}" destId="{AE513EC7-2F02-4E29-B254-7014FD081958}" srcOrd="0" destOrd="0" presId="urn:microsoft.com/office/officeart/2005/8/layout/orgChart1"/>
    <dgm:cxn modelId="{517CEC33-764B-443D-9C46-6EF09E6225E0}" type="presOf" srcId="{16E46D46-D512-4C5F-933A-4EDD732D5DF3}" destId="{B99353FB-3AFF-4A1D-8C66-A4B9D0B718AB}" srcOrd="0" destOrd="0" presId="urn:microsoft.com/office/officeart/2005/8/layout/orgChart1"/>
    <dgm:cxn modelId="{CF770977-A33F-4F73-9828-C1FA4FAB7922}" type="presOf" srcId="{582C1FC7-9EF1-43A7-8C60-83E568CFFFBA}" destId="{9732D110-D580-4BF6-9268-CF9571B18158}" srcOrd="0" destOrd="0" presId="urn:microsoft.com/office/officeart/2005/8/layout/orgChart1"/>
    <dgm:cxn modelId="{FBD29F47-E116-4794-91A5-13064A90D7C4}" type="presOf" srcId="{6CB744C8-3754-4178-B0AC-F844B6345937}" destId="{E554D6D9-8D4B-434E-890B-825053973B49}" srcOrd="0" destOrd="0" presId="urn:microsoft.com/office/officeart/2005/8/layout/orgChart1"/>
    <dgm:cxn modelId="{92C8EE83-A3F1-4D77-8979-C4A213D9E9FC}" type="presOf" srcId="{C21B8106-968F-4B85-9B8F-82FEB76D947A}" destId="{87313414-B4BF-4473-8AC2-A5DDF3F5D79A}" srcOrd="0" destOrd="0" presId="urn:microsoft.com/office/officeart/2005/8/layout/orgChart1"/>
    <dgm:cxn modelId="{0C1476C5-42A3-4E8A-93AA-24A9C67D4342}" srcId="{2A86D4B7-32E3-4339-90A6-471E0EE98CBF}" destId="{3CCAB2CC-7331-484C-B085-684981EBC170}" srcOrd="4" destOrd="0" parTransId="{F136926C-D70F-471A-8EE0-2CFD43C7FADD}" sibTransId="{E3A5161F-4EFF-4EE3-AF2C-365C3659844F}"/>
    <dgm:cxn modelId="{E255E9A8-95EB-4F49-8CCD-58D373441572}" type="presOf" srcId="{6DC67048-4159-4F5B-8645-EC170FEB281D}" destId="{8B89F1C5-BE26-4994-9E86-4529CC0928AF}" srcOrd="0" destOrd="0" presId="urn:microsoft.com/office/officeart/2005/8/layout/orgChart1"/>
    <dgm:cxn modelId="{2F281748-58E5-4B95-973A-114CFDAAA91A}" type="presOf" srcId="{D73EB63C-38C3-4A5D-B05D-8F0539AA671D}" destId="{7255F4E3-749B-4EA6-8F87-381BF8F3F3EF}" srcOrd="0" destOrd="0" presId="urn:microsoft.com/office/officeart/2005/8/layout/orgChart1"/>
    <dgm:cxn modelId="{40295AD3-110F-473E-B528-82A1F64C5A16}" type="presOf" srcId="{1F733812-A5F3-4E32-9BCC-B52397786CD1}" destId="{7B58ED90-A313-4A5A-8F57-8917CDB63855}" srcOrd="0" destOrd="0" presId="urn:microsoft.com/office/officeart/2005/8/layout/orgChart1"/>
    <dgm:cxn modelId="{E448F7DD-0963-4D38-8205-8D8546B4006C}" srcId="{0AF399D4-EC5B-4611-833E-E314BDD75C53}" destId="{2A86D4B7-32E3-4339-90A6-471E0EE98CBF}" srcOrd="0" destOrd="0" parTransId="{EC52A9EF-DC83-423B-A3A0-5A0BB0646A59}" sibTransId="{0244857E-E0F7-4FBA-8328-9BB56C76981E}"/>
    <dgm:cxn modelId="{6CE18C44-A031-4617-850D-6DE7697065E5}" type="presOf" srcId="{0B3A62F2-0D2F-4FED-A03A-0BD0019466AA}" destId="{C5C0A6F7-6585-4225-908A-2A61B96903C5}" srcOrd="0" destOrd="0" presId="urn:microsoft.com/office/officeart/2005/8/layout/orgChart1"/>
    <dgm:cxn modelId="{758568DB-187C-4FD2-AB51-539DB69F98BE}" type="presOf" srcId="{962724B0-F2E1-4138-8FCC-53AEB532A564}" destId="{873B68AB-39F5-46CC-8C5C-F35745CF13BA}" srcOrd="0" destOrd="0" presId="urn:microsoft.com/office/officeart/2005/8/layout/orgChart1"/>
    <dgm:cxn modelId="{529FB585-2873-4744-AFAC-19F998DC4ED9}" type="presOf" srcId="{AA49F6E7-E674-47FD-B7C8-77A9B70D1A89}" destId="{AC1790D7-9ADE-4629-8352-CB033FEC4C05}" srcOrd="1" destOrd="0" presId="urn:microsoft.com/office/officeart/2005/8/layout/orgChart1"/>
    <dgm:cxn modelId="{9A994F62-DE87-4B41-A8EE-E8BEECF1D2DA}" type="presOf" srcId="{52B75E91-ABC8-4846-AB9E-581C72EFA1B0}" destId="{F92FE938-3C3F-41CB-B98E-8CF235CB1049}" srcOrd="1" destOrd="0" presId="urn:microsoft.com/office/officeart/2005/8/layout/orgChart1"/>
    <dgm:cxn modelId="{725D2B9C-593A-4C0A-8D95-CBD3FED9B146}" type="presOf" srcId="{E6E272F5-FBBF-4EE7-ADFC-21C4A69182DB}" destId="{82DC644B-841C-46F0-BDE7-3EC5FCC6012E}" srcOrd="1" destOrd="0" presId="urn:microsoft.com/office/officeart/2005/8/layout/orgChart1"/>
    <dgm:cxn modelId="{E74D4C4F-0292-4D0E-B090-9FB6FB7F7BF3}" type="presOf" srcId="{6B04379F-7C62-48B2-9F83-41B3F332259E}" destId="{6CB87226-F290-4A7D-9B11-D6E334C8C597}" srcOrd="0" destOrd="0" presId="urn:microsoft.com/office/officeart/2005/8/layout/orgChart1"/>
    <dgm:cxn modelId="{112655E2-A4CA-483E-A731-0608574BA88E}" type="presOf" srcId="{A0BB54E6-D97F-4DFD-8927-38BCF6808A90}" destId="{D8DF62E6-2603-45BF-B662-B3F8C6D630DB}" srcOrd="0" destOrd="0" presId="urn:microsoft.com/office/officeart/2005/8/layout/orgChart1"/>
    <dgm:cxn modelId="{5A5B9E00-848E-4048-800C-99A35EC737D5}" type="presOf" srcId="{6B04379F-7C62-48B2-9F83-41B3F332259E}" destId="{203992D1-D880-463B-AAE1-174D623B2E31}" srcOrd="1" destOrd="0" presId="urn:microsoft.com/office/officeart/2005/8/layout/orgChart1"/>
    <dgm:cxn modelId="{B5648C44-4A12-4DC1-AF24-43D937865768}" type="presOf" srcId="{2C42276F-3619-4C30-B05D-99A1DAE7BFC4}" destId="{EBA3DEDF-FAD9-489A-9E5E-BA211F7E6A10}" srcOrd="0" destOrd="0" presId="urn:microsoft.com/office/officeart/2005/8/layout/orgChart1"/>
    <dgm:cxn modelId="{DEF893B4-FA30-44B4-9A74-044879E1A1A8}" type="presOf" srcId="{64E640F1-220D-43B4-8C8E-F1FC924339D3}" destId="{00CF2324-1A21-4FFA-BA62-B7BA47B5E7A9}" srcOrd="1" destOrd="0" presId="urn:microsoft.com/office/officeart/2005/8/layout/orgChart1"/>
    <dgm:cxn modelId="{2F1D504C-B79C-4DB8-8915-53F6D884401F}" type="presOf" srcId="{2C42276F-3619-4C30-B05D-99A1DAE7BFC4}" destId="{97A46081-71FF-4A0D-9A98-9BBC5992750E}" srcOrd="1" destOrd="0" presId="urn:microsoft.com/office/officeart/2005/8/layout/orgChart1"/>
    <dgm:cxn modelId="{46DD5824-4F6C-43A0-BE8B-DB993356476B}" srcId="{AF4C464B-418F-480F-B98A-16F255A47833}" destId="{16E46D46-D512-4C5F-933A-4EDD732D5DF3}" srcOrd="0" destOrd="0" parTransId="{06365865-D092-4D70-B939-A9E8FED7E63C}" sibTransId="{2ED14865-FB80-4F03-A203-25D0E4E783CD}"/>
    <dgm:cxn modelId="{47D117D0-1284-4B08-83DE-11C64976BC49}" type="presOf" srcId="{DCF9AC02-71AE-49F1-A80B-E441C4FE5DAD}" destId="{64C19F3C-263D-43F3-B530-F1B211746A78}" srcOrd="1" destOrd="0" presId="urn:microsoft.com/office/officeart/2005/8/layout/orgChart1"/>
    <dgm:cxn modelId="{379ED828-EDC1-4ACB-BED9-A2D76895FD90}" type="presOf" srcId="{66E734D8-1E73-457C-95CC-B36D5E221D03}" destId="{33068AD2-4F88-4736-A5D3-636166B4AB00}" srcOrd="0" destOrd="0" presId="urn:microsoft.com/office/officeart/2005/8/layout/orgChart1"/>
    <dgm:cxn modelId="{DD9CB19E-7C49-474A-BA5F-E051A4B5DF59}" type="presOf" srcId="{EF6DDE52-49A5-4D5D-93C8-88E8872AA0C4}" destId="{AAE2F99A-BE6C-467C-BCF1-895DC0ACD30E}" srcOrd="0" destOrd="0" presId="urn:microsoft.com/office/officeart/2005/8/layout/orgChart1"/>
    <dgm:cxn modelId="{86F83520-8CF0-4BB3-ACEB-39D153331948}" type="presOf" srcId="{24D269E7-0544-428B-9CD0-3DB25B1E7D5A}" destId="{6D7E842E-C413-4AE7-9425-715264CC2A8F}" srcOrd="1" destOrd="0" presId="urn:microsoft.com/office/officeart/2005/8/layout/orgChart1"/>
    <dgm:cxn modelId="{A5FD1226-B444-4D99-B58C-0F6943DA8F39}" type="presOf" srcId="{582C1FC7-9EF1-43A7-8C60-83E568CFFFBA}" destId="{BC84C75B-44DB-4D3F-B280-B6E88B1A5555}" srcOrd="1" destOrd="0" presId="urn:microsoft.com/office/officeart/2005/8/layout/orgChart1"/>
    <dgm:cxn modelId="{3FB6A7C2-7519-4716-A3C8-ED4171535953}" type="presOf" srcId="{64E640F1-220D-43B4-8C8E-F1FC924339D3}" destId="{97D71D5E-A245-4B60-A4F0-D6155AE53A1B}" srcOrd="0" destOrd="0" presId="urn:microsoft.com/office/officeart/2005/8/layout/orgChart1"/>
    <dgm:cxn modelId="{7769D7ED-2257-4AF3-85DC-E21E3822194E}" srcId="{24D269E7-0544-428B-9CD0-3DB25B1E7D5A}" destId="{8E288189-831D-454E-AC5A-19712EAE8FD7}" srcOrd="0" destOrd="0" parTransId="{0F9684F2-8735-44D8-B404-1475CE401710}" sibTransId="{C7B0098D-633B-455D-B137-D5CE7717F8C9}"/>
    <dgm:cxn modelId="{7F67BDFF-3183-45D8-95E1-DD030B5CB7B0}" srcId="{2A86D4B7-32E3-4339-90A6-471E0EE98CBF}" destId="{582C1FC7-9EF1-43A7-8C60-83E568CFFFBA}" srcOrd="1" destOrd="0" parTransId="{A20CBFE1-E8F4-4730-9384-6D391EB4818A}" sibTransId="{54C559A0-90D9-4307-8206-216A43363D98}"/>
    <dgm:cxn modelId="{37A7D678-A208-42D6-A07E-BE4A7DE11A95}" type="presOf" srcId="{031E45FC-F3D5-407A-BED9-B6A6F256FF23}" destId="{A86072D5-4B37-4DCF-B000-A8E911EDFE63}" srcOrd="0" destOrd="0" presId="urn:microsoft.com/office/officeart/2005/8/layout/orgChart1"/>
    <dgm:cxn modelId="{6F5C2305-FCA6-4858-BBDC-2766745D86CC}" type="presOf" srcId="{B2C617A5-6B1F-42B5-9667-3001F5CF7380}" destId="{71D00715-2095-4161-9733-6CFDA2BD7B72}" srcOrd="0" destOrd="0" presId="urn:microsoft.com/office/officeart/2005/8/layout/orgChart1"/>
    <dgm:cxn modelId="{6D1DE11A-4864-4E02-B0ED-A0C8D2E59E2C}" srcId="{6B04379F-7C62-48B2-9F83-41B3F332259E}" destId="{24D269E7-0544-428B-9CD0-3DB25B1E7D5A}" srcOrd="0" destOrd="0" parTransId="{496484CF-D968-49FE-B143-5BB161DE7FFF}" sibTransId="{36D767E3-A09A-4ED0-91B0-21BC40608981}"/>
    <dgm:cxn modelId="{17989A5A-C004-4FBE-9AB2-FE871925505C}" type="presOf" srcId="{AC42DA2D-9AD9-41F9-AC47-A5A19BF7E353}" destId="{CE7661C8-156E-42C8-9903-64A5210BA7CC}" srcOrd="0" destOrd="0" presId="urn:microsoft.com/office/officeart/2005/8/layout/orgChart1"/>
    <dgm:cxn modelId="{8D00DC52-1EC9-41ED-A05D-E4286F8E06C1}" srcId="{C21B8106-968F-4B85-9B8F-82FEB76D947A}" destId="{AF4C464B-418F-480F-B98A-16F255A47833}" srcOrd="0" destOrd="0" parTransId="{F13666B9-609C-4AB8-87A5-CC43008141B6}" sibTransId="{933B9D77-110C-4252-B8D8-4633085E0328}"/>
    <dgm:cxn modelId="{012D12AC-4E5D-48EB-B139-8CF576EB1F46}" type="presOf" srcId="{7D400AAC-8482-4279-B99A-2759C35F957D}" destId="{D7D3E7AB-5529-4776-BA17-15171DED4BAF}" srcOrd="0" destOrd="0" presId="urn:microsoft.com/office/officeart/2005/8/layout/orgChart1"/>
    <dgm:cxn modelId="{C3052328-8373-47C4-8C09-6DD675150D19}" srcId="{2C42276F-3619-4C30-B05D-99A1DAE7BFC4}" destId="{55FEDE0C-0ECA-4542-910E-6B7CF2EB5A72}" srcOrd="0" destOrd="0" parTransId="{A7966B65-7AB2-4C82-B36A-DFF0A35DBACF}" sibTransId="{B39475E9-0D1E-41E3-975E-2109F7EA9EAA}"/>
    <dgm:cxn modelId="{CAF7C70D-1A59-4BEC-9C0C-BFFA4E1E7E1E}" srcId="{1BEA7EC0-6C31-48C8-B46D-4D6247709F60}" destId="{52B75E91-ABC8-4846-AB9E-581C72EFA1B0}" srcOrd="0" destOrd="0" parTransId="{04B4B86D-BE84-46ED-889B-BB9D7023F74E}" sibTransId="{9D504F00-FDBF-4965-9643-FD358E837859}"/>
    <dgm:cxn modelId="{6A83385B-67E0-43A4-8E9C-6D3CE9643E0F}" type="presOf" srcId="{F13666B9-609C-4AB8-87A5-CC43008141B6}" destId="{E4290A73-877D-4C00-8E36-3105F4BEED81}" srcOrd="0" destOrd="0" presId="urn:microsoft.com/office/officeart/2005/8/layout/orgChart1"/>
    <dgm:cxn modelId="{7C6A3A6A-276B-4CFB-A7CB-0FD93E1577F8}" type="presOf" srcId="{AE6A73C7-9DE5-4CBB-8579-A5114E7450BE}" destId="{7774716B-56E2-4C00-A05E-23FE0C9DEAB1}" srcOrd="1" destOrd="0" presId="urn:microsoft.com/office/officeart/2005/8/layout/orgChart1"/>
    <dgm:cxn modelId="{D7369765-F056-40DA-AE52-8346F8F70536}" type="presOf" srcId="{962724B0-F2E1-4138-8FCC-53AEB532A564}" destId="{6E51AA23-9FE3-4DE1-ABE5-50A248AD3E00}" srcOrd="1" destOrd="0" presId="urn:microsoft.com/office/officeart/2005/8/layout/orgChart1"/>
    <dgm:cxn modelId="{1FA06FFA-F869-4EAA-AEC5-ABB18726510E}" type="presOf" srcId="{AF4C464B-418F-480F-B98A-16F255A47833}" destId="{8E56DB38-8BC4-4A6A-AA63-74B350FEE150}" srcOrd="0" destOrd="0" presId="urn:microsoft.com/office/officeart/2005/8/layout/orgChart1"/>
    <dgm:cxn modelId="{68EA99D8-61CD-456C-9FC8-A203FBD19F84}" type="presOf" srcId="{1BEA7EC0-6C31-48C8-B46D-4D6247709F60}" destId="{856597E3-B6AE-45E9-BEA9-BB6D98332A8F}" srcOrd="1" destOrd="0" presId="urn:microsoft.com/office/officeart/2005/8/layout/orgChart1"/>
    <dgm:cxn modelId="{FD384FD2-2F1D-4B48-BD95-63C842B91889}" srcId="{52B75E91-ABC8-4846-AB9E-581C72EFA1B0}" destId="{B2C617A5-6B1F-42B5-9667-3001F5CF7380}" srcOrd="0" destOrd="0" parTransId="{C22A946E-1A26-4FF0-BDFC-45CF6C2454A2}" sibTransId="{771BB5A5-5277-4EAF-A4BE-3A07BF6B7634}"/>
    <dgm:cxn modelId="{807B19F2-2A6A-44DF-A291-50632A8AC539}" type="presOf" srcId="{06365865-D092-4D70-B939-A9E8FED7E63C}" destId="{BB425112-DCFC-4351-8FCD-7AE3058266AC}" srcOrd="0" destOrd="0" presId="urn:microsoft.com/office/officeart/2005/8/layout/orgChart1"/>
    <dgm:cxn modelId="{91FDF4D7-38A0-4A39-BA8F-F6443C30A116}" type="presOf" srcId="{50202644-48A3-465B-BECC-90197426F9FC}" destId="{AE9A4CCE-B900-4C18-9187-1FA9ADD7D6F8}" srcOrd="1" destOrd="0" presId="urn:microsoft.com/office/officeart/2005/8/layout/orgChart1"/>
    <dgm:cxn modelId="{6D9EB74B-8352-4AF1-9694-76DE91E6F6BA}" type="presOf" srcId="{8E288189-831D-454E-AC5A-19712EAE8FD7}" destId="{363B51AB-0220-44FF-BB2E-AD759551D42C}" srcOrd="0" destOrd="0" presId="urn:microsoft.com/office/officeart/2005/8/layout/orgChart1"/>
    <dgm:cxn modelId="{73B4B7CE-3A32-4478-86B7-2938870DD76D}" srcId="{6DC67048-4159-4F5B-8645-EC170FEB281D}" destId="{2C42276F-3619-4C30-B05D-99A1DAE7BFC4}" srcOrd="0" destOrd="0" parTransId="{D6A0004D-D21B-4035-8287-847A213AADFC}" sibTransId="{A6E1CFD7-5245-4093-89D6-A3679C90409F}"/>
    <dgm:cxn modelId="{0D9F795D-D1F4-4254-A1EC-65E9F734E511}" srcId="{2A86D4B7-32E3-4339-90A6-471E0EE98CBF}" destId="{50202644-48A3-465B-BECC-90197426F9FC}" srcOrd="0" destOrd="0" parTransId="{6F03BFBA-36C0-452B-BA84-891400766F8C}" sibTransId="{5F4DC622-36D4-40F6-A53E-F831A4C22418}"/>
    <dgm:cxn modelId="{FB205DFC-47AE-411E-BD7B-38F1E7E91D87}" type="presOf" srcId="{2A86D4B7-32E3-4339-90A6-471E0EE98CBF}" destId="{2DF058B2-9BA5-4597-AB4B-FB176E86FAC1}" srcOrd="1" destOrd="0" presId="urn:microsoft.com/office/officeart/2005/8/layout/orgChart1"/>
    <dgm:cxn modelId="{D4D75B91-1118-411A-A370-DBE0487675C5}" type="presOf" srcId="{1BEA7EC0-6C31-48C8-B46D-4D6247709F60}" destId="{DEEE41A7-E687-485D-AC26-E7676B5F94EE}" srcOrd="0" destOrd="0" presId="urn:microsoft.com/office/officeart/2005/8/layout/orgChart1"/>
    <dgm:cxn modelId="{3148A9BD-3EB0-4504-A743-53804E84A560}" type="presOf" srcId="{50202644-48A3-465B-BECC-90197426F9FC}" destId="{AD672C71-DF27-44D5-9B80-434DF64F7514}" srcOrd="0" destOrd="0" presId="urn:microsoft.com/office/officeart/2005/8/layout/orgChart1"/>
    <dgm:cxn modelId="{D5EA2932-32E3-4A61-B4A4-E6657F4588B3}" type="presOf" srcId="{B2C617A5-6B1F-42B5-9667-3001F5CF7380}" destId="{F5D6A696-31A0-4433-92FC-D798164E7E98}" srcOrd="1" destOrd="0" presId="urn:microsoft.com/office/officeart/2005/8/layout/orgChart1"/>
    <dgm:cxn modelId="{7CCA39BD-92F9-4E47-9188-8CDC02236A6F}" type="presOf" srcId="{E6E272F5-FBBF-4EE7-ADFC-21C4A69182DB}" destId="{2166E55F-55C3-4E70-B67F-436E5EF974C0}" srcOrd="0" destOrd="0" presId="urn:microsoft.com/office/officeart/2005/8/layout/orgChart1"/>
    <dgm:cxn modelId="{844F86B2-5EC1-4255-8A04-58FCEC470578}" type="presOf" srcId="{1F733812-A5F3-4E32-9BCC-B52397786CD1}" destId="{34D7D73A-78F9-40EF-9D5F-BA72E487DD15}" srcOrd="1" destOrd="0" presId="urn:microsoft.com/office/officeart/2005/8/layout/orgChart1"/>
    <dgm:cxn modelId="{242082AC-A137-4047-8AA5-EFF62B1F3F53}" type="presOf" srcId="{A7966B65-7AB2-4C82-B36A-DFF0A35DBACF}" destId="{3B48231F-8C8D-4C86-A24B-C0F220A94157}" srcOrd="0" destOrd="0" presId="urn:microsoft.com/office/officeart/2005/8/layout/orgChart1"/>
    <dgm:cxn modelId="{41659972-7703-422D-B380-840B3DDD734F}" type="presOf" srcId="{619E867C-91AF-4C61-ADE9-84CDE05ECD2F}" destId="{B0EDE375-29EA-4CB2-B4FC-6F99479973AC}" srcOrd="0" destOrd="0" presId="urn:microsoft.com/office/officeart/2005/8/layout/orgChart1"/>
    <dgm:cxn modelId="{9490EF18-071C-47A1-9D58-CDD46EB3764E}" srcId="{AE6A73C7-9DE5-4CBB-8579-A5114E7450BE}" destId="{C21B8106-968F-4B85-9B8F-82FEB76D947A}" srcOrd="1" destOrd="0" parTransId="{EF6DDE52-49A5-4D5D-93C8-88E8872AA0C4}" sibTransId="{DFE95D5B-65D1-4C01-BE59-44D0ADB0D82B}"/>
    <dgm:cxn modelId="{EBF9C1E3-97CD-47A5-8CED-9847EB504146}" type="presOf" srcId="{640D3099-DB0B-4794-911B-3542587451DE}" destId="{8D99A208-C909-4491-88D1-5747E4C31F1C}" srcOrd="0" destOrd="0" presId="urn:microsoft.com/office/officeart/2005/8/layout/orgChart1"/>
    <dgm:cxn modelId="{C1DD9A75-AF33-41BD-A40D-09C4242E349A}" type="presOf" srcId="{63F053CD-2CD9-441D-A8AE-14336EB68103}" destId="{A890447D-4100-4C82-9442-A337333DA7C6}" srcOrd="0" destOrd="0" presId="urn:microsoft.com/office/officeart/2005/8/layout/orgChart1"/>
    <dgm:cxn modelId="{417A11DD-DCE0-41CF-9C19-F245EB5B139B}" type="presOf" srcId="{0F9684F2-8735-44D8-B404-1475CE401710}" destId="{CF3526BA-EBFD-4268-8A2A-96394425A973}" srcOrd="0" destOrd="0" presId="urn:microsoft.com/office/officeart/2005/8/layout/orgChart1"/>
    <dgm:cxn modelId="{E65840F2-40C6-4ECC-AC6B-32F6ACBD0C62}" type="presOf" srcId="{BE38DF1E-ED01-4350-8B48-F07E8164C695}" destId="{E00C3524-6259-417F-8B0D-4E7A2EE9E943}" srcOrd="0" destOrd="0" presId="urn:microsoft.com/office/officeart/2005/8/layout/orgChart1"/>
    <dgm:cxn modelId="{BABF288C-3F18-4865-AAAE-F5F8876686F6}" type="presOf" srcId="{3CCAB2CC-7331-484C-B085-684981EBC170}" destId="{EB4D62F3-34BA-4274-9855-B9CBAC93D865}" srcOrd="1" destOrd="0" presId="urn:microsoft.com/office/officeart/2005/8/layout/orgChart1"/>
    <dgm:cxn modelId="{3CAF1389-6091-46CA-A132-190B6B836300}" srcId="{619E867C-91AF-4C61-ADE9-84CDE05ECD2F}" destId="{FD4F0D2D-0BF6-445A-BFD4-090A22E8F1E6}" srcOrd="1" destOrd="0" parTransId="{640D3099-DB0B-4794-911B-3542587451DE}" sibTransId="{DFECBDFF-1DFA-47BB-9345-3E6F802EC1A2}"/>
    <dgm:cxn modelId="{8A811D0B-01DA-4CE1-824D-690C312E407C}" srcId="{DCF9AC02-71AE-49F1-A80B-E441C4FE5DAD}" destId="{1F733812-A5F3-4E32-9BCC-B52397786CD1}" srcOrd="0" destOrd="0" parTransId="{FB774507-39CE-415A-AF44-3D51B62EC1B4}" sibTransId="{6211789D-5BA2-4C2A-9593-F16EBD66F9B9}"/>
    <dgm:cxn modelId="{30672047-9E9C-48B2-9FE0-19A542896E4F}" type="presOf" srcId="{3CCAB2CC-7331-484C-B085-684981EBC170}" destId="{956DF134-5B2E-4705-8084-D5D005453EAF}" srcOrd="0" destOrd="0" presId="urn:microsoft.com/office/officeart/2005/8/layout/orgChart1"/>
    <dgm:cxn modelId="{4DECCA08-6830-494A-AB66-0B2315281DA0}" type="presOf" srcId="{27B34927-BE97-4960-A38D-0E8659FD2FBF}" destId="{9C3C81F3-33CB-45C2-B7A7-4518BF8299A1}" srcOrd="0" destOrd="0" presId="urn:microsoft.com/office/officeart/2005/8/layout/orgChart1"/>
    <dgm:cxn modelId="{24EC8CBA-9BF1-456A-AB92-085E4D7B3103}" type="presOf" srcId="{270F6A6D-B39B-4174-8BEE-257A20FC5D29}" destId="{41778013-2AD2-4BEA-8B5A-D3CE5D87F7FE}" srcOrd="0" destOrd="0" presId="urn:microsoft.com/office/officeart/2005/8/layout/orgChart1"/>
    <dgm:cxn modelId="{35237DDD-A0CA-4703-8066-B0A7A270C022}" type="presOf" srcId="{04B4B86D-BE84-46ED-889B-BB9D7023F74E}" destId="{B6583D31-0DC7-4DD2-B5C2-AA387E7EC4F1}" srcOrd="0" destOrd="0" presId="urn:microsoft.com/office/officeart/2005/8/layout/orgChart1"/>
    <dgm:cxn modelId="{B83CDB80-5E10-4652-80AE-5191E16CA50D}" type="presOf" srcId="{18A2269A-92F2-4199-968D-5E8E26C878C9}" destId="{9D6149FD-8F77-43E6-B0D9-43D15C1565BB}" srcOrd="0" destOrd="0" presId="urn:microsoft.com/office/officeart/2005/8/layout/orgChart1"/>
    <dgm:cxn modelId="{BA943A69-2266-4A58-AC43-86E34440FE0A}" srcId="{2A86D4B7-32E3-4339-90A6-471E0EE98CBF}" destId="{AE6A73C7-9DE5-4CBB-8579-A5114E7450BE}" srcOrd="3" destOrd="0" parTransId="{7D400AAC-8482-4279-B99A-2759C35F957D}" sibTransId="{3D399205-B734-425B-9089-1BFB0F0CCC56}"/>
    <dgm:cxn modelId="{0FA0C298-32CF-4897-A2F8-09CA673BF93B}" srcId="{1F733812-A5F3-4E32-9BCC-B52397786CD1}" destId="{18A2269A-92F2-4199-968D-5E8E26C878C9}" srcOrd="0" destOrd="0" parTransId="{031E45FC-F3D5-407A-BED9-B6A6F256FF23}" sibTransId="{3DD350C6-49C6-49CD-800A-7E0A1A97BCF6}"/>
    <dgm:cxn modelId="{B1F8BDF3-0A54-4980-BD49-EDD34876CA23}" type="presOf" srcId="{0AF399D4-EC5B-4611-833E-E314BDD75C53}" destId="{760F8131-B6C0-44A8-B5B8-37CF726F4050}" srcOrd="0" destOrd="0" presId="urn:microsoft.com/office/officeart/2005/8/layout/orgChart1"/>
    <dgm:cxn modelId="{9D3AC354-DCAC-486D-89D4-81C19D65BD6D}" srcId="{16E46D46-D512-4C5F-933A-4EDD732D5DF3}" destId="{64E640F1-220D-43B4-8C8E-F1FC924339D3}" srcOrd="0" destOrd="0" parTransId="{E3FC0BEA-047C-4400-AFF2-89A53B0054E7}" sibTransId="{A776233B-2AD5-40AC-B23A-0719AA648A93}"/>
    <dgm:cxn modelId="{48C2393C-7DB4-4A74-B122-E29664EBD01C}" type="presOf" srcId="{619E867C-91AF-4C61-ADE9-84CDE05ECD2F}" destId="{FB571AEF-BDB2-4279-B877-9869C32952D4}" srcOrd="1" destOrd="0" presId="urn:microsoft.com/office/officeart/2005/8/layout/orgChart1"/>
    <dgm:cxn modelId="{B4142B64-01EB-4FB2-8A07-3AE6AF2EAC35}" srcId="{582C1FC7-9EF1-43A7-8C60-83E568CFFFBA}" destId="{6B04379F-7C62-48B2-9F83-41B3F332259E}" srcOrd="0" destOrd="0" parTransId="{27B34927-BE97-4960-A38D-0E8659FD2FBF}" sibTransId="{16ABACC9-252E-441D-B57C-B4286B9DEBD0}"/>
    <dgm:cxn modelId="{EEE1A7A9-2126-4F96-93CC-7B2F00407B89}" type="presOf" srcId="{FD4F0D2D-0BF6-445A-BFD4-090A22E8F1E6}" destId="{1F30F79A-EE8A-411E-B1B1-92F4AFAB74F6}" srcOrd="0" destOrd="0" presId="urn:microsoft.com/office/officeart/2005/8/layout/orgChart1"/>
    <dgm:cxn modelId="{DA6D914E-4433-4845-BA8B-BE3029A6D223}" type="presOf" srcId="{55FEDE0C-0ECA-4542-910E-6B7CF2EB5A72}" destId="{8F2D2488-D252-4B7F-88F5-335595274DBA}" srcOrd="1" destOrd="0" presId="urn:microsoft.com/office/officeart/2005/8/layout/orgChart1"/>
    <dgm:cxn modelId="{15FD371D-0C77-4291-83F0-DCCA10D0EAB6}" type="presOf" srcId="{FB774507-39CE-415A-AF44-3D51B62EC1B4}" destId="{798D7B6D-B70E-4464-AF97-EFE81E8996A1}" srcOrd="0" destOrd="0" presId="urn:microsoft.com/office/officeart/2005/8/layout/orgChart1"/>
    <dgm:cxn modelId="{547796D4-38F4-43F2-AEC4-83D8C89F8752}" type="presOf" srcId="{8E288189-831D-454E-AC5A-19712EAE8FD7}" destId="{22E46B7F-3FB2-469E-A6A3-817E5E7CEDC7}" srcOrd="1" destOrd="0" presId="urn:microsoft.com/office/officeart/2005/8/layout/orgChart1"/>
    <dgm:cxn modelId="{717EF331-0F22-45EC-ABFD-DB8E24A72CC2}" type="presOf" srcId="{FD4F0D2D-0BF6-445A-BFD4-090A22E8F1E6}" destId="{ECB10F1A-18B4-4775-A73D-E9C6BCAE49AA}" srcOrd="1" destOrd="0" presId="urn:microsoft.com/office/officeart/2005/8/layout/orgChart1"/>
    <dgm:cxn modelId="{1E863292-0B8A-447E-A432-D26A8679CB6B}" type="presOf" srcId="{95C938F6-1953-4CB8-B643-77E30E59F785}" destId="{9C754022-1DC9-4A1F-B093-06696777D3EF}" srcOrd="0" destOrd="0" presId="urn:microsoft.com/office/officeart/2005/8/layout/orgChart1"/>
    <dgm:cxn modelId="{BEAA5812-889E-4217-8461-98BAC135914D}" type="presOf" srcId="{AA49F6E7-E674-47FD-B7C8-77A9B70D1A89}" destId="{7CA9A60D-526A-4445-ABD4-6939D4485C5F}" srcOrd="0" destOrd="0" presId="urn:microsoft.com/office/officeart/2005/8/layout/orgChart1"/>
    <dgm:cxn modelId="{4E190B36-464B-4DF8-AAAB-F02FEA32AFD0}" srcId="{2A86D4B7-32E3-4339-90A6-471E0EE98CBF}" destId="{AA49F6E7-E674-47FD-B7C8-77A9B70D1A89}" srcOrd="2" destOrd="0" parTransId="{A0BB54E6-D97F-4DFD-8927-38BCF6808A90}" sibTransId="{51B32383-C330-4AFD-A044-B3D4FD43F4A6}"/>
    <dgm:cxn modelId="{B09B42E9-0719-42F1-ABAA-64A581CE4227}" srcId="{3CCAB2CC-7331-484C-B085-684981EBC170}" destId="{1BEA7EC0-6C31-48C8-B46D-4D6247709F60}" srcOrd="0" destOrd="0" parTransId="{95C938F6-1953-4CB8-B643-77E30E59F785}" sibTransId="{6ACABBD2-4602-4616-A6AD-C1E6F5850BD0}"/>
    <dgm:cxn modelId="{85E621AE-FAC3-4E1F-95D1-0261E730FDD6}" type="presOf" srcId="{55FEDE0C-0ECA-4542-910E-6B7CF2EB5A72}" destId="{D25087AA-4E2C-429D-BAA4-EDAB0EBD827E}" srcOrd="0" destOrd="0" presId="urn:microsoft.com/office/officeart/2005/8/layout/orgChart1"/>
    <dgm:cxn modelId="{6E61B1DC-1DBE-4893-A16B-ADD743BDCEBC}" type="presOf" srcId="{66E734D8-1E73-457C-95CC-B36D5E221D03}" destId="{00E1005B-9FB0-4F72-96AE-96CFE6F95C95}" srcOrd="1" destOrd="0" presId="urn:microsoft.com/office/officeart/2005/8/layout/orgChart1"/>
    <dgm:cxn modelId="{257DA1A8-D138-4415-856C-F27AF26687E0}" type="presOf" srcId="{18A2269A-92F2-4199-968D-5E8E26C878C9}" destId="{2C185D8B-1F80-4CEC-97C6-17302606510B}" srcOrd="1" destOrd="0" presId="urn:microsoft.com/office/officeart/2005/8/layout/orgChart1"/>
    <dgm:cxn modelId="{18913F5A-83BA-4B10-A404-13BB1222D8F7}" type="presOf" srcId="{24D269E7-0544-428B-9CD0-3DB25B1E7D5A}" destId="{7AB7A8C9-7B04-4D8F-BF2F-27A1DF8F921F}" srcOrd="0" destOrd="0" presId="urn:microsoft.com/office/officeart/2005/8/layout/orgChart1"/>
    <dgm:cxn modelId="{B335ED73-97D3-48C1-8977-A98CB55C7C0F}" type="presOf" srcId="{52B75E91-ABC8-4846-AB9E-581C72EFA1B0}" destId="{2833FA48-18FC-4513-9D1B-94ED29C8682A}" srcOrd="0" destOrd="0" presId="urn:microsoft.com/office/officeart/2005/8/layout/orgChart1"/>
    <dgm:cxn modelId="{2B78779F-041F-4D14-AC07-EF2F0FFA60A5}" srcId="{619E867C-91AF-4C61-ADE9-84CDE05ECD2F}" destId="{E6E272F5-FBBF-4EE7-ADFC-21C4A69182DB}" srcOrd="2" destOrd="0" parTransId="{270F6A6D-B39B-4174-8BEE-257A20FC5D29}" sibTransId="{A9385986-378B-4234-A308-9C91CCA21DA7}"/>
    <dgm:cxn modelId="{06F53467-E9A5-4D56-B945-83B72AD5D4E3}" type="presOf" srcId="{DCF9AC02-71AE-49F1-A80B-E441C4FE5DAD}" destId="{4E482FC9-D7AA-40E4-BCE2-241B80CAACF9}" srcOrd="0" destOrd="0" presId="urn:microsoft.com/office/officeart/2005/8/layout/orgChart1"/>
    <dgm:cxn modelId="{F31D528A-4ABD-4C43-B1FF-478980A9935B}" type="presOf" srcId="{C21B8106-968F-4B85-9B8F-82FEB76D947A}" destId="{B22313E7-CA18-4CEF-862E-85F1023C57D2}" srcOrd="1" destOrd="0" presId="urn:microsoft.com/office/officeart/2005/8/layout/orgChart1"/>
    <dgm:cxn modelId="{A2A9562A-979E-47BB-8038-C9F1759BBB3A}" type="presOf" srcId="{16E46D46-D512-4C5F-933A-4EDD732D5DF3}" destId="{FC29003C-BF7C-47AF-8215-5DE1B332B0DE}" srcOrd="1" destOrd="0" presId="urn:microsoft.com/office/officeart/2005/8/layout/orgChart1"/>
    <dgm:cxn modelId="{FC9B3A03-305F-41D9-A417-B5C23212C082}" srcId="{18A2269A-92F2-4199-968D-5E8E26C878C9}" destId="{6DC67048-4159-4F5B-8645-EC170FEB281D}" srcOrd="0" destOrd="0" parTransId="{6CB744C8-3754-4178-B0AC-F844B6345937}" sibTransId="{EB10CE81-79D9-4B22-82F1-6615EFC9622D}"/>
    <dgm:cxn modelId="{937ED6AD-D456-4C4A-948D-9553118272D6}" srcId="{619E867C-91AF-4C61-ADE9-84CDE05ECD2F}" destId="{66E734D8-1E73-457C-95CC-B36D5E221D03}" srcOrd="0" destOrd="0" parTransId="{0B3A62F2-0D2F-4FED-A03A-0BD0019466AA}" sibTransId="{9D4C472D-6DEA-484E-8717-EDE3DC8543BA}"/>
    <dgm:cxn modelId="{8BB37A74-D924-4C0E-8275-61BA70397031}" type="presOf" srcId="{E3FC0BEA-047C-4400-AFF2-89A53B0054E7}" destId="{8BBB1E2D-3F9D-4409-A129-4B0B8E1B823E}" srcOrd="0" destOrd="0" presId="urn:microsoft.com/office/officeart/2005/8/layout/orgChart1"/>
    <dgm:cxn modelId="{606BB848-3CD4-436F-BE74-002C4A6E9FFD}" type="presOf" srcId="{A20CBFE1-E8F4-4730-9384-6D391EB4818A}" destId="{71D627BF-B50D-4F64-BBF5-54B2CA10C222}" srcOrd="0" destOrd="0" presId="urn:microsoft.com/office/officeart/2005/8/layout/orgChart1"/>
    <dgm:cxn modelId="{8F79B138-C764-4288-8241-2814296834BF}" type="presOf" srcId="{AF4C464B-418F-480F-B98A-16F255A47833}" destId="{232837C6-1893-4127-A270-58295F3392E3}" srcOrd="1" destOrd="0" presId="urn:microsoft.com/office/officeart/2005/8/layout/orgChart1"/>
    <dgm:cxn modelId="{58C13620-4C99-43EA-B67C-6B5ED4838FAE}" srcId="{AA49F6E7-E674-47FD-B7C8-77A9B70D1A89}" destId="{DCF9AC02-71AE-49F1-A80B-E441C4FE5DAD}" srcOrd="0" destOrd="0" parTransId="{AC42DA2D-9AD9-41F9-AC47-A5A19BF7E353}" sibTransId="{1DE5276E-DE78-4E52-A94A-938E4EA545AC}"/>
    <dgm:cxn modelId="{7CEFE925-B08B-4D44-ABE7-910CB30321D6}" type="presOf" srcId="{C22A946E-1A26-4FF0-BDFC-45CF6C2454A2}" destId="{70E7820A-2635-4119-A41A-1FEB9E15F67A}" srcOrd="0" destOrd="0" presId="urn:microsoft.com/office/officeart/2005/8/layout/orgChart1"/>
    <dgm:cxn modelId="{702FD7C8-B9BF-4547-A781-5B36BECF38D4}" type="presOf" srcId="{F136926C-D70F-471A-8EE0-2CFD43C7FADD}" destId="{A05FE6ED-0F9E-4001-9FA9-B89EF6D2FA92}" srcOrd="0" destOrd="0" presId="urn:microsoft.com/office/officeart/2005/8/layout/orgChart1"/>
    <dgm:cxn modelId="{CFB2363E-CFB7-4BB1-BE7B-72A6AD2C0726}" type="presOf" srcId="{AE6A73C7-9DE5-4CBB-8579-A5114E7450BE}" destId="{ECA02BBD-BFDE-4A6F-86FA-3068E9E52A92}" srcOrd="0" destOrd="0" presId="urn:microsoft.com/office/officeart/2005/8/layout/orgChart1"/>
    <dgm:cxn modelId="{2A1953B8-0F78-48F2-9585-D293083974D2}" type="presOf" srcId="{6F03BFBA-36C0-452B-BA84-891400766F8C}" destId="{122B90A5-3D0E-468C-A922-07CFC1448389}" srcOrd="0" destOrd="0" presId="urn:microsoft.com/office/officeart/2005/8/layout/orgChart1"/>
    <dgm:cxn modelId="{1E445079-C72E-40D7-9D32-00E5DA0AB25F}" type="presOf" srcId="{2A86D4B7-32E3-4339-90A6-471E0EE98CBF}" destId="{B3A6CC3C-AE0D-4251-A2D1-59888B04E363}" srcOrd="0" destOrd="0" presId="urn:microsoft.com/office/officeart/2005/8/layout/orgChart1"/>
    <dgm:cxn modelId="{81E04661-D121-4A54-88DF-735A86105C90}" type="presOf" srcId="{496484CF-D968-49FE-B143-5BB161DE7FFF}" destId="{7A68CDD2-A843-4FDF-9A75-98498F8E599B}" srcOrd="0" destOrd="0" presId="urn:microsoft.com/office/officeart/2005/8/layout/orgChart1"/>
    <dgm:cxn modelId="{24380AAE-591F-4465-A09C-DE738B975ADE}" type="presOf" srcId="{1832448B-9E5A-4AE8-9AAD-8614B9E3EF58}" destId="{BDB38A11-C27A-40BE-A992-C9DE5AD56711}" srcOrd="1" destOrd="0" presId="urn:microsoft.com/office/officeart/2005/8/layout/orgChart1"/>
    <dgm:cxn modelId="{8DF291CF-369B-4746-BA70-8183AB7104CF}" type="presParOf" srcId="{760F8131-B6C0-44A8-B5B8-37CF726F4050}" destId="{F211C912-270D-46C6-951C-8F0DF916CAFF}" srcOrd="0" destOrd="0" presId="urn:microsoft.com/office/officeart/2005/8/layout/orgChart1"/>
    <dgm:cxn modelId="{8F34A5F3-9876-48BD-9DC3-DEC684F324A5}" type="presParOf" srcId="{F211C912-270D-46C6-951C-8F0DF916CAFF}" destId="{9FFB689E-624B-4EB0-9C11-7BF913CFBA43}" srcOrd="0" destOrd="0" presId="urn:microsoft.com/office/officeart/2005/8/layout/orgChart1"/>
    <dgm:cxn modelId="{22350050-BB58-480E-8B74-E82501A863B1}" type="presParOf" srcId="{9FFB689E-624B-4EB0-9C11-7BF913CFBA43}" destId="{B3A6CC3C-AE0D-4251-A2D1-59888B04E363}" srcOrd="0" destOrd="0" presId="urn:microsoft.com/office/officeart/2005/8/layout/orgChart1"/>
    <dgm:cxn modelId="{CB30F63C-A951-4F96-BEEC-1A0CBD8B3E6C}" type="presParOf" srcId="{9FFB689E-624B-4EB0-9C11-7BF913CFBA43}" destId="{2DF058B2-9BA5-4597-AB4B-FB176E86FAC1}" srcOrd="1" destOrd="0" presId="urn:microsoft.com/office/officeart/2005/8/layout/orgChart1"/>
    <dgm:cxn modelId="{16DA9E73-A49D-4993-8C6F-4B352A76CD13}" type="presParOf" srcId="{F211C912-270D-46C6-951C-8F0DF916CAFF}" destId="{B7A9CC2A-AD55-4A25-A203-A0CB511FD01A}" srcOrd="1" destOrd="0" presId="urn:microsoft.com/office/officeart/2005/8/layout/orgChart1"/>
    <dgm:cxn modelId="{B5C70CF9-1D3D-4561-B388-9F3C505167BB}" type="presParOf" srcId="{B7A9CC2A-AD55-4A25-A203-A0CB511FD01A}" destId="{71D627BF-B50D-4F64-BBF5-54B2CA10C222}" srcOrd="0" destOrd="0" presId="urn:microsoft.com/office/officeart/2005/8/layout/orgChart1"/>
    <dgm:cxn modelId="{9D12F56F-10D3-436B-AEF3-6F3C49B1CD7A}" type="presParOf" srcId="{B7A9CC2A-AD55-4A25-A203-A0CB511FD01A}" destId="{4CE3531E-0F92-4E26-9C4F-8C09E1693C70}" srcOrd="1" destOrd="0" presId="urn:microsoft.com/office/officeart/2005/8/layout/orgChart1"/>
    <dgm:cxn modelId="{AFDC0EA9-8181-40EC-AF64-C15C617474EC}" type="presParOf" srcId="{4CE3531E-0F92-4E26-9C4F-8C09E1693C70}" destId="{B37A0256-4ADC-4885-A685-9D1E220ABDAA}" srcOrd="0" destOrd="0" presId="urn:microsoft.com/office/officeart/2005/8/layout/orgChart1"/>
    <dgm:cxn modelId="{B37C6315-FBA3-46CD-8F66-E098C4EAA8EA}" type="presParOf" srcId="{B37A0256-4ADC-4885-A685-9D1E220ABDAA}" destId="{9732D110-D580-4BF6-9268-CF9571B18158}" srcOrd="0" destOrd="0" presId="urn:microsoft.com/office/officeart/2005/8/layout/orgChart1"/>
    <dgm:cxn modelId="{44D9ED69-776C-4C1E-9704-4361F9B1C7BD}" type="presParOf" srcId="{B37A0256-4ADC-4885-A685-9D1E220ABDAA}" destId="{BC84C75B-44DB-4D3F-B280-B6E88B1A5555}" srcOrd="1" destOrd="0" presId="urn:microsoft.com/office/officeart/2005/8/layout/orgChart1"/>
    <dgm:cxn modelId="{BA96C3BE-116B-488D-A3C9-E8A8928FA64E}" type="presParOf" srcId="{4CE3531E-0F92-4E26-9C4F-8C09E1693C70}" destId="{328D75C0-6F10-4A1B-BE5B-0BE56D59ADAA}" srcOrd="1" destOrd="0" presId="urn:microsoft.com/office/officeart/2005/8/layout/orgChart1"/>
    <dgm:cxn modelId="{E919D4C7-81E2-4125-BF3D-F2BA5C16EE38}" type="presParOf" srcId="{328D75C0-6F10-4A1B-BE5B-0BE56D59ADAA}" destId="{9C3C81F3-33CB-45C2-B7A7-4518BF8299A1}" srcOrd="0" destOrd="0" presId="urn:microsoft.com/office/officeart/2005/8/layout/orgChart1"/>
    <dgm:cxn modelId="{0E1A0063-49FC-48FE-8089-24DAC030DF8C}" type="presParOf" srcId="{328D75C0-6F10-4A1B-BE5B-0BE56D59ADAA}" destId="{54CA7DDB-CA77-47CE-BF4E-BBF01DD7FA4A}" srcOrd="1" destOrd="0" presId="urn:microsoft.com/office/officeart/2005/8/layout/orgChart1"/>
    <dgm:cxn modelId="{C34917F0-EB53-430F-82B6-FA9909F673C6}" type="presParOf" srcId="{54CA7DDB-CA77-47CE-BF4E-BBF01DD7FA4A}" destId="{8387B33D-C62E-4795-8713-07BC543E3F15}" srcOrd="0" destOrd="0" presId="urn:microsoft.com/office/officeart/2005/8/layout/orgChart1"/>
    <dgm:cxn modelId="{1893A3C5-B1C2-4E99-B41C-8AD55169CB90}" type="presParOf" srcId="{8387B33D-C62E-4795-8713-07BC543E3F15}" destId="{6CB87226-F290-4A7D-9B11-D6E334C8C597}" srcOrd="0" destOrd="0" presId="urn:microsoft.com/office/officeart/2005/8/layout/orgChart1"/>
    <dgm:cxn modelId="{EF9C1425-3E1E-452D-A595-14783A37157A}" type="presParOf" srcId="{8387B33D-C62E-4795-8713-07BC543E3F15}" destId="{203992D1-D880-463B-AAE1-174D623B2E31}" srcOrd="1" destOrd="0" presId="urn:microsoft.com/office/officeart/2005/8/layout/orgChart1"/>
    <dgm:cxn modelId="{A085BE39-1ED2-476E-8355-13EAA8FAD176}" type="presParOf" srcId="{54CA7DDB-CA77-47CE-BF4E-BBF01DD7FA4A}" destId="{8EC75255-22E1-468B-9DCE-1583574C8030}" srcOrd="1" destOrd="0" presId="urn:microsoft.com/office/officeart/2005/8/layout/orgChart1"/>
    <dgm:cxn modelId="{EE42F139-9BEF-48E5-B632-2CAD07780FB6}" type="presParOf" srcId="{8EC75255-22E1-468B-9DCE-1583574C8030}" destId="{7A68CDD2-A843-4FDF-9A75-98498F8E599B}" srcOrd="0" destOrd="0" presId="urn:microsoft.com/office/officeart/2005/8/layout/orgChart1"/>
    <dgm:cxn modelId="{C2DF052D-E6D0-4DA4-B199-CA24E8A78DFE}" type="presParOf" srcId="{8EC75255-22E1-468B-9DCE-1583574C8030}" destId="{2D6C5AB3-D1A3-4621-9BAC-3018CE5ED410}" srcOrd="1" destOrd="0" presId="urn:microsoft.com/office/officeart/2005/8/layout/orgChart1"/>
    <dgm:cxn modelId="{2E8843DF-B5A2-469D-8B51-5E692694D602}" type="presParOf" srcId="{2D6C5AB3-D1A3-4621-9BAC-3018CE5ED410}" destId="{7DAB29AB-CAF8-4406-941B-36D15F054C94}" srcOrd="0" destOrd="0" presId="urn:microsoft.com/office/officeart/2005/8/layout/orgChart1"/>
    <dgm:cxn modelId="{7EDCB7C0-660F-450B-9F89-6F684EE02ABC}" type="presParOf" srcId="{7DAB29AB-CAF8-4406-941B-36D15F054C94}" destId="{7AB7A8C9-7B04-4D8F-BF2F-27A1DF8F921F}" srcOrd="0" destOrd="0" presId="urn:microsoft.com/office/officeart/2005/8/layout/orgChart1"/>
    <dgm:cxn modelId="{D1F1184F-C329-4F21-9C10-06CF658F5F1C}" type="presParOf" srcId="{7DAB29AB-CAF8-4406-941B-36D15F054C94}" destId="{6D7E842E-C413-4AE7-9425-715264CC2A8F}" srcOrd="1" destOrd="0" presId="urn:microsoft.com/office/officeart/2005/8/layout/orgChart1"/>
    <dgm:cxn modelId="{1E95EE1C-66B6-4F6E-B265-FDE6BD7628AB}" type="presParOf" srcId="{2D6C5AB3-D1A3-4621-9BAC-3018CE5ED410}" destId="{37CAAB5C-BE08-4C61-9D59-26AC0ECF4737}" srcOrd="1" destOrd="0" presId="urn:microsoft.com/office/officeart/2005/8/layout/orgChart1"/>
    <dgm:cxn modelId="{90BBEC66-6563-4ADC-AFE9-0269D4A0C26F}" type="presParOf" srcId="{37CAAB5C-BE08-4C61-9D59-26AC0ECF4737}" destId="{CF3526BA-EBFD-4268-8A2A-96394425A973}" srcOrd="0" destOrd="0" presId="urn:microsoft.com/office/officeart/2005/8/layout/orgChart1"/>
    <dgm:cxn modelId="{B85D96BC-6971-43E6-96DF-D9CEEEE57519}" type="presParOf" srcId="{37CAAB5C-BE08-4C61-9D59-26AC0ECF4737}" destId="{BCB905D1-2337-4F25-BAC8-2FD66D77BFCB}" srcOrd="1" destOrd="0" presId="urn:microsoft.com/office/officeart/2005/8/layout/orgChart1"/>
    <dgm:cxn modelId="{BF8C3291-35DB-46A9-8B5E-125C6012ACA1}" type="presParOf" srcId="{BCB905D1-2337-4F25-BAC8-2FD66D77BFCB}" destId="{42E1649A-B2BB-4E1F-A33D-577855E6C240}" srcOrd="0" destOrd="0" presId="urn:microsoft.com/office/officeart/2005/8/layout/orgChart1"/>
    <dgm:cxn modelId="{A3AC50E9-A783-4D2F-A73A-930DC1E85FE8}" type="presParOf" srcId="{42E1649A-B2BB-4E1F-A33D-577855E6C240}" destId="{363B51AB-0220-44FF-BB2E-AD759551D42C}" srcOrd="0" destOrd="0" presId="urn:microsoft.com/office/officeart/2005/8/layout/orgChart1"/>
    <dgm:cxn modelId="{C3E6B265-2834-4B85-8E57-93DBE42CADF6}" type="presParOf" srcId="{42E1649A-B2BB-4E1F-A33D-577855E6C240}" destId="{22E46B7F-3FB2-469E-A6A3-817E5E7CEDC7}" srcOrd="1" destOrd="0" presId="urn:microsoft.com/office/officeart/2005/8/layout/orgChart1"/>
    <dgm:cxn modelId="{975E6BAA-F6CF-4EE2-B6CB-319A10614B94}" type="presParOf" srcId="{BCB905D1-2337-4F25-BAC8-2FD66D77BFCB}" destId="{5E16B2BC-1772-4153-9D35-A5109AF38517}" srcOrd="1" destOrd="0" presId="urn:microsoft.com/office/officeart/2005/8/layout/orgChart1"/>
    <dgm:cxn modelId="{472DFC73-598D-447B-BF05-B26DB28F28E9}" type="presParOf" srcId="{BCB905D1-2337-4F25-BAC8-2FD66D77BFCB}" destId="{B5F99E9A-4C38-4EBA-9107-88F46AFDBB50}" srcOrd="2" destOrd="0" presId="urn:microsoft.com/office/officeart/2005/8/layout/orgChart1"/>
    <dgm:cxn modelId="{4AE00F86-0A45-4BAE-A065-ACB8AFC0F7F5}" type="presParOf" srcId="{2D6C5AB3-D1A3-4621-9BAC-3018CE5ED410}" destId="{BE27ABCD-FEE4-48E1-B50F-5CC51EF6ABC7}" srcOrd="2" destOrd="0" presId="urn:microsoft.com/office/officeart/2005/8/layout/orgChart1"/>
    <dgm:cxn modelId="{76E37CD3-A735-45C4-9EFA-077AACE52E38}" type="presParOf" srcId="{54CA7DDB-CA77-47CE-BF4E-BBF01DD7FA4A}" destId="{35E5750B-8814-48F6-9038-9856E8911AC9}" srcOrd="2" destOrd="0" presId="urn:microsoft.com/office/officeart/2005/8/layout/orgChart1"/>
    <dgm:cxn modelId="{FA257C2B-1BAD-400D-AC53-574BAC039954}" type="presParOf" srcId="{4CE3531E-0F92-4E26-9C4F-8C09E1693C70}" destId="{253C81FB-D493-4E3C-B2EE-6A2E83CF5687}" srcOrd="2" destOrd="0" presId="urn:microsoft.com/office/officeart/2005/8/layout/orgChart1"/>
    <dgm:cxn modelId="{29723FF3-FA25-43C3-8390-701B83FB20CD}" type="presParOf" srcId="{B7A9CC2A-AD55-4A25-A203-A0CB511FD01A}" destId="{D8DF62E6-2603-45BF-B662-B3F8C6D630DB}" srcOrd="2" destOrd="0" presId="urn:microsoft.com/office/officeart/2005/8/layout/orgChart1"/>
    <dgm:cxn modelId="{99E8B129-5FED-408B-88B5-97B5299846F9}" type="presParOf" srcId="{B7A9CC2A-AD55-4A25-A203-A0CB511FD01A}" destId="{6BCA069F-5847-4D90-A69C-7A5734742BB8}" srcOrd="3" destOrd="0" presId="urn:microsoft.com/office/officeart/2005/8/layout/orgChart1"/>
    <dgm:cxn modelId="{8F0D42C1-1F51-4447-A68A-16279C1D2227}" type="presParOf" srcId="{6BCA069F-5847-4D90-A69C-7A5734742BB8}" destId="{74DC814A-B083-48BA-8CE7-D636E41186F1}" srcOrd="0" destOrd="0" presId="urn:microsoft.com/office/officeart/2005/8/layout/orgChart1"/>
    <dgm:cxn modelId="{603DC787-7503-4BFE-8C70-474D83FB2D5C}" type="presParOf" srcId="{74DC814A-B083-48BA-8CE7-D636E41186F1}" destId="{7CA9A60D-526A-4445-ABD4-6939D4485C5F}" srcOrd="0" destOrd="0" presId="urn:microsoft.com/office/officeart/2005/8/layout/orgChart1"/>
    <dgm:cxn modelId="{36A81CF6-F5D9-45E5-BA29-3EF6570DB0E5}" type="presParOf" srcId="{74DC814A-B083-48BA-8CE7-D636E41186F1}" destId="{AC1790D7-9ADE-4629-8352-CB033FEC4C05}" srcOrd="1" destOrd="0" presId="urn:microsoft.com/office/officeart/2005/8/layout/orgChart1"/>
    <dgm:cxn modelId="{2AAA1D01-3FD6-4572-975B-FC2E698D6A4A}" type="presParOf" srcId="{6BCA069F-5847-4D90-A69C-7A5734742BB8}" destId="{1456C02B-1149-4AFB-A994-27BF1E166171}" srcOrd="1" destOrd="0" presId="urn:microsoft.com/office/officeart/2005/8/layout/orgChart1"/>
    <dgm:cxn modelId="{D030F4A3-1D8E-463A-9422-E905B03EA9F8}" type="presParOf" srcId="{1456C02B-1149-4AFB-A994-27BF1E166171}" destId="{CE7661C8-156E-42C8-9903-64A5210BA7CC}" srcOrd="0" destOrd="0" presId="urn:microsoft.com/office/officeart/2005/8/layout/orgChart1"/>
    <dgm:cxn modelId="{81D9FEC6-8395-4943-8C0B-FD5B34AA28C7}" type="presParOf" srcId="{1456C02B-1149-4AFB-A994-27BF1E166171}" destId="{57AB103D-9B00-4065-962A-158D55DA2E21}" srcOrd="1" destOrd="0" presId="urn:microsoft.com/office/officeart/2005/8/layout/orgChart1"/>
    <dgm:cxn modelId="{C82B259F-0D69-4010-9085-9A02907B1214}" type="presParOf" srcId="{57AB103D-9B00-4065-962A-158D55DA2E21}" destId="{009DC14C-3A1E-43CF-882C-1BFCFDA65B61}" srcOrd="0" destOrd="0" presId="urn:microsoft.com/office/officeart/2005/8/layout/orgChart1"/>
    <dgm:cxn modelId="{519DF5A4-8D77-40DE-8F68-72D91CFF8202}" type="presParOf" srcId="{009DC14C-3A1E-43CF-882C-1BFCFDA65B61}" destId="{4E482FC9-D7AA-40E4-BCE2-241B80CAACF9}" srcOrd="0" destOrd="0" presId="urn:microsoft.com/office/officeart/2005/8/layout/orgChart1"/>
    <dgm:cxn modelId="{F0E1D1CA-7E46-4640-A5D5-8B3DE313DDC8}" type="presParOf" srcId="{009DC14C-3A1E-43CF-882C-1BFCFDA65B61}" destId="{64C19F3C-263D-43F3-B530-F1B211746A78}" srcOrd="1" destOrd="0" presId="urn:microsoft.com/office/officeart/2005/8/layout/orgChart1"/>
    <dgm:cxn modelId="{BE655BDA-6A54-4054-8866-CB0BC4BDC1A4}" type="presParOf" srcId="{57AB103D-9B00-4065-962A-158D55DA2E21}" destId="{087D9B08-2D2A-40FF-9E95-18228CFC899E}" srcOrd="1" destOrd="0" presId="urn:microsoft.com/office/officeart/2005/8/layout/orgChart1"/>
    <dgm:cxn modelId="{52922E61-33BA-4570-875A-BE9FC7AC499E}" type="presParOf" srcId="{087D9B08-2D2A-40FF-9E95-18228CFC899E}" destId="{798D7B6D-B70E-4464-AF97-EFE81E8996A1}" srcOrd="0" destOrd="0" presId="urn:microsoft.com/office/officeart/2005/8/layout/orgChart1"/>
    <dgm:cxn modelId="{D55B2C81-6084-4B9E-BA65-C8B3ED9D9FE0}" type="presParOf" srcId="{087D9B08-2D2A-40FF-9E95-18228CFC899E}" destId="{CD871F9D-F4D3-4699-9BD8-8EB289AA1814}" srcOrd="1" destOrd="0" presId="urn:microsoft.com/office/officeart/2005/8/layout/orgChart1"/>
    <dgm:cxn modelId="{59E7E2E1-FCF1-417B-AA98-603506920D72}" type="presParOf" srcId="{CD871F9D-F4D3-4699-9BD8-8EB289AA1814}" destId="{618108CF-74CC-4AA1-B25E-20C1CB91B554}" srcOrd="0" destOrd="0" presId="urn:microsoft.com/office/officeart/2005/8/layout/orgChart1"/>
    <dgm:cxn modelId="{A83F526E-AC67-4A1E-8C9A-4C85727C75DB}" type="presParOf" srcId="{618108CF-74CC-4AA1-B25E-20C1CB91B554}" destId="{7B58ED90-A313-4A5A-8F57-8917CDB63855}" srcOrd="0" destOrd="0" presId="urn:microsoft.com/office/officeart/2005/8/layout/orgChart1"/>
    <dgm:cxn modelId="{94E418EF-1DDB-41F5-BF44-47DD74D7F4E6}" type="presParOf" srcId="{618108CF-74CC-4AA1-B25E-20C1CB91B554}" destId="{34D7D73A-78F9-40EF-9D5F-BA72E487DD15}" srcOrd="1" destOrd="0" presId="urn:microsoft.com/office/officeart/2005/8/layout/orgChart1"/>
    <dgm:cxn modelId="{CBDDC378-30CE-42CD-9CD2-72DAB7C35830}" type="presParOf" srcId="{CD871F9D-F4D3-4699-9BD8-8EB289AA1814}" destId="{15778B3D-43FF-43BE-BB0F-EB37A295D62E}" srcOrd="1" destOrd="0" presId="urn:microsoft.com/office/officeart/2005/8/layout/orgChart1"/>
    <dgm:cxn modelId="{6D6B316E-E1E1-4F35-9979-9AF47AD4FD63}" type="presParOf" srcId="{15778B3D-43FF-43BE-BB0F-EB37A295D62E}" destId="{A86072D5-4B37-4DCF-B000-A8E911EDFE63}" srcOrd="0" destOrd="0" presId="urn:microsoft.com/office/officeart/2005/8/layout/orgChart1"/>
    <dgm:cxn modelId="{25DCAB83-78B6-40BB-A468-3B4C1DE22438}" type="presParOf" srcId="{15778B3D-43FF-43BE-BB0F-EB37A295D62E}" destId="{68F73F1F-D5FD-4336-90E5-F5E43C68CD90}" srcOrd="1" destOrd="0" presId="urn:microsoft.com/office/officeart/2005/8/layout/orgChart1"/>
    <dgm:cxn modelId="{29C11764-9D0E-4223-9B3A-0992501EB3F2}" type="presParOf" srcId="{68F73F1F-D5FD-4336-90E5-F5E43C68CD90}" destId="{A8F3EAB6-B2EE-4885-91E3-C6E96CB364E0}" srcOrd="0" destOrd="0" presId="urn:microsoft.com/office/officeart/2005/8/layout/orgChart1"/>
    <dgm:cxn modelId="{0C12C6DD-0A06-4E60-8F52-1E50830ECAE2}" type="presParOf" srcId="{A8F3EAB6-B2EE-4885-91E3-C6E96CB364E0}" destId="{9D6149FD-8F77-43E6-B0D9-43D15C1565BB}" srcOrd="0" destOrd="0" presId="urn:microsoft.com/office/officeart/2005/8/layout/orgChart1"/>
    <dgm:cxn modelId="{4CDE122E-A5F8-4787-87CD-D8812F8D3CA9}" type="presParOf" srcId="{A8F3EAB6-B2EE-4885-91E3-C6E96CB364E0}" destId="{2C185D8B-1F80-4CEC-97C6-17302606510B}" srcOrd="1" destOrd="0" presId="urn:microsoft.com/office/officeart/2005/8/layout/orgChart1"/>
    <dgm:cxn modelId="{E358CB9D-DEC7-4D96-9B2D-C1ACD3BF5D8D}" type="presParOf" srcId="{68F73F1F-D5FD-4336-90E5-F5E43C68CD90}" destId="{73D21E1D-5751-4523-A1B3-A96D954FF8E5}" srcOrd="1" destOrd="0" presId="urn:microsoft.com/office/officeart/2005/8/layout/orgChart1"/>
    <dgm:cxn modelId="{43CB78BC-82AF-4E63-967E-654C484495B1}" type="presParOf" srcId="{73D21E1D-5751-4523-A1B3-A96D954FF8E5}" destId="{E554D6D9-8D4B-434E-890B-825053973B49}" srcOrd="0" destOrd="0" presId="urn:microsoft.com/office/officeart/2005/8/layout/orgChart1"/>
    <dgm:cxn modelId="{21F98F3E-E8A0-4218-A1EA-3B296E93FF3B}" type="presParOf" srcId="{73D21E1D-5751-4523-A1B3-A96D954FF8E5}" destId="{ADC5B7AE-2056-4051-A575-57FBC7D8AA62}" srcOrd="1" destOrd="0" presId="urn:microsoft.com/office/officeart/2005/8/layout/orgChart1"/>
    <dgm:cxn modelId="{B9846041-27FE-45CF-BE07-D6D1E28598DF}" type="presParOf" srcId="{ADC5B7AE-2056-4051-A575-57FBC7D8AA62}" destId="{32589B7F-62AE-40E6-A955-20B000D55407}" srcOrd="0" destOrd="0" presId="urn:microsoft.com/office/officeart/2005/8/layout/orgChart1"/>
    <dgm:cxn modelId="{8328C59D-0D90-4AA4-A833-62BA5954C88A}" type="presParOf" srcId="{32589B7F-62AE-40E6-A955-20B000D55407}" destId="{8B89F1C5-BE26-4994-9E86-4529CC0928AF}" srcOrd="0" destOrd="0" presId="urn:microsoft.com/office/officeart/2005/8/layout/orgChart1"/>
    <dgm:cxn modelId="{81BE2441-7BA9-48D4-A716-058EE888800D}" type="presParOf" srcId="{32589B7F-62AE-40E6-A955-20B000D55407}" destId="{D17A225E-392D-4B17-BCA2-6CEFC844DA3F}" srcOrd="1" destOrd="0" presId="urn:microsoft.com/office/officeart/2005/8/layout/orgChart1"/>
    <dgm:cxn modelId="{67CF6056-2729-428B-996B-71B3D48F5614}" type="presParOf" srcId="{ADC5B7AE-2056-4051-A575-57FBC7D8AA62}" destId="{7CA9821C-23F3-4D54-98BF-9C5FB2E4783A}" srcOrd="1" destOrd="0" presId="urn:microsoft.com/office/officeart/2005/8/layout/orgChart1"/>
    <dgm:cxn modelId="{1C73A8CC-03A8-45A1-A182-DE4C89515F94}" type="presParOf" srcId="{7CA9821C-23F3-4D54-98BF-9C5FB2E4783A}" destId="{5668490F-04B8-406D-8356-8E1A7F9CF681}" srcOrd="0" destOrd="0" presId="urn:microsoft.com/office/officeart/2005/8/layout/orgChart1"/>
    <dgm:cxn modelId="{688F388A-FE55-48D8-BADC-8218234840C1}" type="presParOf" srcId="{7CA9821C-23F3-4D54-98BF-9C5FB2E4783A}" destId="{8992F0C9-6BF0-4200-AD00-A902966CD250}" srcOrd="1" destOrd="0" presId="urn:microsoft.com/office/officeart/2005/8/layout/orgChart1"/>
    <dgm:cxn modelId="{9128FCA6-A8EE-4D9A-825A-518455A23080}" type="presParOf" srcId="{8992F0C9-6BF0-4200-AD00-A902966CD250}" destId="{989CF0FB-100C-4E0A-AA2B-346D3EA0B969}" srcOrd="0" destOrd="0" presId="urn:microsoft.com/office/officeart/2005/8/layout/orgChart1"/>
    <dgm:cxn modelId="{47568FF2-03F7-498C-9465-B2FF7E50352F}" type="presParOf" srcId="{989CF0FB-100C-4E0A-AA2B-346D3EA0B969}" destId="{EBA3DEDF-FAD9-489A-9E5E-BA211F7E6A10}" srcOrd="0" destOrd="0" presId="urn:microsoft.com/office/officeart/2005/8/layout/orgChart1"/>
    <dgm:cxn modelId="{4E7224BE-76B5-4113-9422-E29558A18079}" type="presParOf" srcId="{989CF0FB-100C-4E0A-AA2B-346D3EA0B969}" destId="{97A46081-71FF-4A0D-9A98-9BBC5992750E}" srcOrd="1" destOrd="0" presId="urn:microsoft.com/office/officeart/2005/8/layout/orgChart1"/>
    <dgm:cxn modelId="{80DDE13F-01EE-4585-A218-04B6170BAA79}" type="presParOf" srcId="{8992F0C9-6BF0-4200-AD00-A902966CD250}" destId="{310CC008-0342-4E1B-8652-1F9DEF568785}" srcOrd="1" destOrd="0" presId="urn:microsoft.com/office/officeart/2005/8/layout/orgChart1"/>
    <dgm:cxn modelId="{DB2D8859-6FBE-4F13-8AEA-50788A5873E8}" type="presParOf" srcId="{310CC008-0342-4E1B-8652-1F9DEF568785}" destId="{3B48231F-8C8D-4C86-A24B-C0F220A94157}" srcOrd="0" destOrd="0" presId="urn:microsoft.com/office/officeart/2005/8/layout/orgChart1"/>
    <dgm:cxn modelId="{CE0E806B-7E2F-49E2-93F9-0AD4D9B9A149}" type="presParOf" srcId="{310CC008-0342-4E1B-8652-1F9DEF568785}" destId="{AB85A87A-8B6F-4523-AC27-DBE6C85BA60C}" srcOrd="1" destOrd="0" presId="urn:microsoft.com/office/officeart/2005/8/layout/orgChart1"/>
    <dgm:cxn modelId="{8A1E5755-B508-41C4-8D89-34CA7E6BB9A8}" type="presParOf" srcId="{AB85A87A-8B6F-4523-AC27-DBE6C85BA60C}" destId="{37CD9F5E-B542-4AC1-9C5C-356D11725150}" srcOrd="0" destOrd="0" presId="urn:microsoft.com/office/officeart/2005/8/layout/orgChart1"/>
    <dgm:cxn modelId="{8214B727-DB68-4040-9BC3-C6522ADB4001}" type="presParOf" srcId="{37CD9F5E-B542-4AC1-9C5C-356D11725150}" destId="{D25087AA-4E2C-429D-BAA4-EDAB0EBD827E}" srcOrd="0" destOrd="0" presId="urn:microsoft.com/office/officeart/2005/8/layout/orgChart1"/>
    <dgm:cxn modelId="{59CA5272-5A40-4B30-A3F1-4941109886AA}" type="presParOf" srcId="{37CD9F5E-B542-4AC1-9C5C-356D11725150}" destId="{8F2D2488-D252-4B7F-88F5-335595274DBA}" srcOrd="1" destOrd="0" presId="urn:microsoft.com/office/officeart/2005/8/layout/orgChart1"/>
    <dgm:cxn modelId="{8661766F-8CF6-4982-9ABA-CE1C651544C3}" type="presParOf" srcId="{AB85A87A-8B6F-4523-AC27-DBE6C85BA60C}" destId="{293E00A4-1983-4C35-96EB-97F3A651D118}" srcOrd="1" destOrd="0" presId="urn:microsoft.com/office/officeart/2005/8/layout/orgChart1"/>
    <dgm:cxn modelId="{DF6E916C-7F63-4794-A76B-FFE892CC328A}" type="presParOf" srcId="{293E00A4-1983-4C35-96EB-97F3A651D118}" destId="{E00C3524-6259-417F-8B0D-4E7A2EE9E943}" srcOrd="0" destOrd="0" presId="urn:microsoft.com/office/officeart/2005/8/layout/orgChart1"/>
    <dgm:cxn modelId="{443CB2F9-A5E1-41A5-AEFD-815951CC5EF4}" type="presParOf" srcId="{293E00A4-1983-4C35-96EB-97F3A651D118}" destId="{C6946B8D-AC1F-45FB-B285-0B67D02302EC}" srcOrd="1" destOrd="0" presId="urn:microsoft.com/office/officeart/2005/8/layout/orgChart1"/>
    <dgm:cxn modelId="{09B86E6D-BC9A-49D9-9453-738FB12DAC73}" type="presParOf" srcId="{C6946B8D-AC1F-45FB-B285-0B67D02302EC}" destId="{1B602649-874F-4757-B850-CCBF9232298E}" srcOrd="0" destOrd="0" presId="urn:microsoft.com/office/officeart/2005/8/layout/orgChart1"/>
    <dgm:cxn modelId="{B318ABCD-EC0B-43AB-B896-BA67E291AD6A}" type="presParOf" srcId="{1B602649-874F-4757-B850-CCBF9232298E}" destId="{AE513EC7-2F02-4E29-B254-7014FD081958}" srcOrd="0" destOrd="0" presId="urn:microsoft.com/office/officeart/2005/8/layout/orgChart1"/>
    <dgm:cxn modelId="{7BF39A72-5FAD-4F9E-BBFA-B1FB404E0380}" type="presParOf" srcId="{1B602649-874F-4757-B850-CCBF9232298E}" destId="{BDB38A11-C27A-40BE-A992-C9DE5AD56711}" srcOrd="1" destOrd="0" presId="urn:microsoft.com/office/officeart/2005/8/layout/orgChart1"/>
    <dgm:cxn modelId="{F6678577-02EE-4C1C-97AB-B2F8BA876093}" type="presParOf" srcId="{C6946B8D-AC1F-45FB-B285-0B67D02302EC}" destId="{CA64A4B2-0F94-4FDA-9799-1E781FE534ED}" srcOrd="1" destOrd="0" presId="urn:microsoft.com/office/officeart/2005/8/layout/orgChart1"/>
    <dgm:cxn modelId="{63AC4C32-8D45-43B4-8944-8727A34DB087}" type="presParOf" srcId="{C6946B8D-AC1F-45FB-B285-0B67D02302EC}" destId="{612946DE-7ED3-4DDA-BB70-6F5AF7A8A0EB}" srcOrd="2" destOrd="0" presId="urn:microsoft.com/office/officeart/2005/8/layout/orgChart1"/>
    <dgm:cxn modelId="{C14F7D15-8025-45A8-9AA3-A54CE02AC7DE}" type="presParOf" srcId="{AB85A87A-8B6F-4523-AC27-DBE6C85BA60C}" destId="{B8620EBB-09F2-46CE-BA6D-50729D3EF9B6}" srcOrd="2" destOrd="0" presId="urn:microsoft.com/office/officeart/2005/8/layout/orgChart1"/>
    <dgm:cxn modelId="{656C91C6-719F-4D1B-9740-792CECB95E83}" type="presParOf" srcId="{8992F0C9-6BF0-4200-AD00-A902966CD250}" destId="{5C251DE3-F20A-4891-A06A-3F5EE4F8E967}" srcOrd="2" destOrd="0" presId="urn:microsoft.com/office/officeart/2005/8/layout/orgChart1"/>
    <dgm:cxn modelId="{825477B4-AD49-4710-943D-29C34E5A9BA6}" type="presParOf" srcId="{ADC5B7AE-2056-4051-A575-57FBC7D8AA62}" destId="{F2672A9E-09E3-4F9A-BF40-FD371209D4BE}" srcOrd="2" destOrd="0" presId="urn:microsoft.com/office/officeart/2005/8/layout/orgChart1"/>
    <dgm:cxn modelId="{F3D7AA0A-5FB6-4CB4-ABC1-F51D63A539E5}" type="presParOf" srcId="{68F73F1F-D5FD-4336-90E5-F5E43C68CD90}" destId="{E31ECB30-9940-49F8-97B6-5D1A4FD2A4E9}" srcOrd="2" destOrd="0" presId="urn:microsoft.com/office/officeart/2005/8/layout/orgChart1"/>
    <dgm:cxn modelId="{3DFE8558-D5A0-4F2F-8CF9-7188F1F3C7C9}" type="presParOf" srcId="{CD871F9D-F4D3-4699-9BD8-8EB289AA1814}" destId="{31431004-B832-4E4B-848D-039BBDAC22C8}" srcOrd="2" destOrd="0" presId="urn:microsoft.com/office/officeart/2005/8/layout/orgChart1"/>
    <dgm:cxn modelId="{05781053-BC0D-4885-B5D5-77040E391685}" type="presParOf" srcId="{57AB103D-9B00-4065-962A-158D55DA2E21}" destId="{3A8A821A-CB0F-40F2-8F90-0BB8D1C1F03B}" srcOrd="2" destOrd="0" presId="urn:microsoft.com/office/officeart/2005/8/layout/orgChart1"/>
    <dgm:cxn modelId="{8DAA957C-AA2C-4B06-8066-9EDC5C0C7168}" type="presParOf" srcId="{6BCA069F-5847-4D90-A69C-7A5734742BB8}" destId="{E9F7B2F7-A57D-432A-B973-77F3D02170D8}" srcOrd="2" destOrd="0" presId="urn:microsoft.com/office/officeart/2005/8/layout/orgChart1"/>
    <dgm:cxn modelId="{A71270ED-FED3-4461-A37D-199D8B1B8BF4}" type="presParOf" srcId="{B7A9CC2A-AD55-4A25-A203-A0CB511FD01A}" destId="{D7D3E7AB-5529-4776-BA17-15171DED4BAF}" srcOrd="4" destOrd="0" presId="urn:microsoft.com/office/officeart/2005/8/layout/orgChart1"/>
    <dgm:cxn modelId="{BABCC1F6-126B-475B-80DF-BC6D25149C52}" type="presParOf" srcId="{B7A9CC2A-AD55-4A25-A203-A0CB511FD01A}" destId="{A1CE0EBE-D1A4-4AF7-9696-EA64D67B346C}" srcOrd="5" destOrd="0" presId="urn:microsoft.com/office/officeart/2005/8/layout/orgChart1"/>
    <dgm:cxn modelId="{2C04EC9E-DC4D-4C37-8619-4CBCEA9C720A}" type="presParOf" srcId="{A1CE0EBE-D1A4-4AF7-9696-EA64D67B346C}" destId="{4F5C8D3B-AEAE-4DD2-B99B-2142B820916C}" srcOrd="0" destOrd="0" presId="urn:microsoft.com/office/officeart/2005/8/layout/orgChart1"/>
    <dgm:cxn modelId="{0453B1E9-F72A-4422-AE24-1872FF2F8219}" type="presParOf" srcId="{4F5C8D3B-AEAE-4DD2-B99B-2142B820916C}" destId="{ECA02BBD-BFDE-4A6F-86FA-3068E9E52A92}" srcOrd="0" destOrd="0" presId="urn:microsoft.com/office/officeart/2005/8/layout/orgChart1"/>
    <dgm:cxn modelId="{C369E10F-335E-4F17-9658-4DA4D9C8802C}" type="presParOf" srcId="{4F5C8D3B-AEAE-4DD2-B99B-2142B820916C}" destId="{7774716B-56E2-4C00-A05E-23FE0C9DEAB1}" srcOrd="1" destOrd="0" presId="urn:microsoft.com/office/officeart/2005/8/layout/orgChart1"/>
    <dgm:cxn modelId="{28CBDC42-5707-447E-B249-1E8BE32B61C9}" type="presParOf" srcId="{A1CE0EBE-D1A4-4AF7-9696-EA64D67B346C}" destId="{241E694F-AD49-454A-9CFC-750561CFA900}" srcOrd="1" destOrd="0" presId="urn:microsoft.com/office/officeart/2005/8/layout/orgChart1"/>
    <dgm:cxn modelId="{F7A6DA96-120C-4FB6-8B6A-9F9DC26F3138}" type="presParOf" srcId="{241E694F-AD49-454A-9CFC-750561CFA900}" destId="{7255F4E3-749B-4EA6-8F87-381BF8F3F3EF}" srcOrd="0" destOrd="0" presId="urn:microsoft.com/office/officeart/2005/8/layout/orgChart1"/>
    <dgm:cxn modelId="{99810FE2-2E0C-4EDD-8D7E-E3CC8D505128}" type="presParOf" srcId="{241E694F-AD49-454A-9CFC-750561CFA900}" destId="{7E12AF89-6258-4602-9391-737A0DB35AA3}" srcOrd="1" destOrd="0" presId="urn:microsoft.com/office/officeart/2005/8/layout/orgChart1"/>
    <dgm:cxn modelId="{BD133C05-FB93-49FD-AFC9-E598FAD1AC85}" type="presParOf" srcId="{7E12AF89-6258-4602-9391-737A0DB35AA3}" destId="{E0451F4D-F4F9-480A-830A-AA46E2E53B6B}" srcOrd="0" destOrd="0" presId="urn:microsoft.com/office/officeart/2005/8/layout/orgChart1"/>
    <dgm:cxn modelId="{C24F5D52-AFF3-4421-BE12-9580D16695C4}" type="presParOf" srcId="{E0451F4D-F4F9-480A-830A-AA46E2E53B6B}" destId="{B0EDE375-29EA-4CB2-B4FC-6F99479973AC}" srcOrd="0" destOrd="0" presId="urn:microsoft.com/office/officeart/2005/8/layout/orgChart1"/>
    <dgm:cxn modelId="{D5C4953C-464F-4400-BBDD-7A53142B36EA}" type="presParOf" srcId="{E0451F4D-F4F9-480A-830A-AA46E2E53B6B}" destId="{FB571AEF-BDB2-4279-B877-9869C32952D4}" srcOrd="1" destOrd="0" presId="urn:microsoft.com/office/officeart/2005/8/layout/orgChart1"/>
    <dgm:cxn modelId="{31123F46-CC17-4351-AAAA-99D19B9B849D}" type="presParOf" srcId="{7E12AF89-6258-4602-9391-737A0DB35AA3}" destId="{31B1E2B5-73EC-4C4E-8A8A-D2BD5C7D0151}" srcOrd="1" destOrd="0" presId="urn:microsoft.com/office/officeart/2005/8/layout/orgChart1"/>
    <dgm:cxn modelId="{237FC1B3-B449-4CC5-B3BC-00FC1F56E4C4}" type="presParOf" srcId="{31B1E2B5-73EC-4C4E-8A8A-D2BD5C7D0151}" destId="{C5C0A6F7-6585-4225-908A-2A61B96903C5}" srcOrd="0" destOrd="0" presId="urn:microsoft.com/office/officeart/2005/8/layout/orgChart1"/>
    <dgm:cxn modelId="{10C4BFDD-56E7-4513-8BD0-2DB167D4697E}" type="presParOf" srcId="{31B1E2B5-73EC-4C4E-8A8A-D2BD5C7D0151}" destId="{4D5C6838-F5F6-4CD3-89D0-E901FA2AF85C}" srcOrd="1" destOrd="0" presId="urn:microsoft.com/office/officeart/2005/8/layout/orgChart1"/>
    <dgm:cxn modelId="{135B235B-24E2-4B13-9F28-E297F54DF61C}" type="presParOf" srcId="{4D5C6838-F5F6-4CD3-89D0-E901FA2AF85C}" destId="{1ED5DCFA-0F7A-4271-AB11-3B19B21DB175}" srcOrd="0" destOrd="0" presId="urn:microsoft.com/office/officeart/2005/8/layout/orgChart1"/>
    <dgm:cxn modelId="{DEEF36F1-B8B6-4F31-A5AB-7D378212B0E2}" type="presParOf" srcId="{1ED5DCFA-0F7A-4271-AB11-3B19B21DB175}" destId="{33068AD2-4F88-4736-A5D3-636166B4AB00}" srcOrd="0" destOrd="0" presId="urn:microsoft.com/office/officeart/2005/8/layout/orgChart1"/>
    <dgm:cxn modelId="{EFE25B96-BEC7-46BF-B405-52E16180753F}" type="presParOf" srcId="{1ED5DCFA-0F7A-4271-AB11-3B19B21DB175}" destId="{00E1005B-9FB0-4F72-96AE-96CFE6F95C95}" srcOrd="1" destOrd="0" presId="urn:microsoft.com/office/officeart/2005/8/layout/orgChart1"/>
    <dgm:cxn modelId="{F62B6129-E88D-4258-9131-085A0B9834A5}" type="presParOf" srcId="{4D5C6838-F5F6-4CD3-89D0-E901FA2AF85C}" destId="{DE122285-CC8B-4E24-9FB1-4BAA46103C48}" srcOrd="1" destOrd="0" presId="urn:microsoft.com/office/officeart/2005/8/layout/orgChart1"/>
    <dgm:cxn modelId="{4E7E5AEB-EEB8-447A-BD50-E357E2EE766F}" type="presParOf" srcId="{4D5C6838-F5F6-4CD3-89D0-E901FA2AF85C}" destId="{14EEDE38-5C16-4D91-8228-36CD74937E55}" srcOrd="2" destOrd="0" presId="urn:microsoft.com/office/officeart/2005/8/layout/orgChart1"/>
    <dgm:cxn modelId="{D7436C36-22CB-4AFB-A354-B59625ED8CF2}" type="presParOf" srcId="{31B1E2B5-73EC-4C4E-8A8A-D2BD5C7D0151}" destId="{8D99A208-C909-4491-88D1-5747E4C31F1C}" srcOrd="2" destOrd="0" presId="urn:microsoft.com/office/officeart/2005/8/layout/orgChart1"/>
    <dgm:cxn modelId="{79EEBA16-6C68-487F-821C-C3D27EAB6188}" type="presParOf" srcId="{31B1E2B5-73EC-4C4E-8A8A-D2BD5C7D0151}" destId="{A6A04752-0C12-4EBC-9847-21DBCF5CC8F1}" srcOrd="3" destOrd="0" presId="urn:microsoft.com/office/officeart/2005/8/layout/orgChart1"/>
    <dgm:cxn modelId="{35772B86-7212-4C2A-B33C-5B4CB5EEB73A}" type="presParOf" srcId="{A6A04752-0C12-4EBC-9847-21DBCF5CC8F1}" destId="{EFA24255-67E4-40DC-8B96-524E33813158}" srcOrd="0" destOrd="0" presId="urn:microsoft.com/office/officeart/2005/8/layout/orgChart1"/>
    <dgm:cxn modelId="{79651174-7CAB-433E-AA04-BA059BECD747}" type="presParOf" srcId="{EFA24255-67E4-40DC-8B96-524E33813158}" destId="{1F30F79A-EE8A-411E-B1B1-92F4AFAB74F6}" srcOrd="0" destOrd="0" presId="urn:microsoft.com/office/officeart/2005/8/layout/orgChart1"/>
    <dgm:cxn modelId="{B917AEC7-E7ED-476D-B319-1B4F560E5D08}" type="presParOf" srcId="{EFA24255-67E4-40DC-8B96-524E33813158}" destId="{ECB10F1A-18B4-4775-A73D-E9C6BCAE49AA}" srcOrd="1" destOrd="0" presId="urn:microsoft.com/office/officeart/2005/8/layout/orgChart1"/>
    <dgm:cxn modelId="{DE0326ED-ADCF-48A1-9B0C-535FED98B5C3}" type="presParOf" srcId="{A6A04752-0C12-4EBC-9847-21DBCF5CC8F1}" destId="{4DBE5E80-1BDF-4F95-AA61-3D5BA52ECB64}" srcOrd="1" destOrd="0" presId="urn:microsoft.com/office/officeart/2005/8/layout/orgChart1"/>
    <dgm:cxn modelId="{CE6EA3EA-8A29-4315-B407-CA5081FBAFB5}" type="presParOf" srcId="{A6A04752-0C12-4EBC-9847-21DBCF5CC8F1}" destId="{56139A49-4005-4409-9A84-EA271D5D3879}" srcOrd="2" destOrd="0" presId="urn:microsoft.com/office/officeart/2005/8/layout/orgChart1"/>
    <dgm:cxn modelId="{0ACADEC2-815B-49FF-B05A-FEF74685D964}" type="presParOf" srcId="{31B1E2B5-73EC-4C4E-8A8A-D2BD5C7D0151}" destId="{41778013-2AD2-4BEA-8B5A-D3CE5D87F7FE}" srcOrd="4" destOrd="0" presId="urn:microsoft.com/office/officeart/2005/8/layout/orgChart1"/>
    <dgm:cxn modelId="{F1AC97A8-2260-42C7-A9CD-985243E5104C}" type="presParOf" srcId="{31B1E2B5-73EC-4C4E-8A8A-D2BD5C7D0151}" destId="{34C4DCDD-F3CE-48D8-9780-7FCB76A11857}" srcOrd="5" destOrd="0" presId="urn:microsoft.com/office/officeart/2005/8/layout/orgChart1"/>
    <dgm:cxn modelId="{A61297CE-53C2-45CF-82FF-7A72CC66F508}" type="presParOf" srcId="{34C4DCDD-F3CE-48D8-9780-7FCB76A11857}" destId="{E8027523-E2AE-4DBC-AA05-D5BC02F2C700}" srcOrd="0" destOrd="0" presId="urn:microsoft.com/office/officeart/2005/8/layout/orgChart1"/>
    <dgm:cxn modelId="{B39D5A82-D6E9-4A07-A9C6-6E85D91D3F7C}" type="presParOf" srcId="{E8027523-E2AE-4DBC-AA05-D5BC02F2C700}" destId="{2166E55F-55C3-4E70-B67F-436E5EF974C0}" srcOrd="0" destOrd="0" presId="urn:microsoft.com/office/officeart/2005/8/layout/orgChart1"/>
    <dgm:cxn modelId="{6C742661-EFD1-4015-80F9-0C24C05BD3F5}" type="presParOf" srcId="{E8027523-E2AE-4DBC-AA05-D5BC02F2C700}" destId="{82DC644B-841C-46F0-BDE7-3EC5FCC6012E}" srcOrd="1" destOrd="0" presId="urn:microsoft.com/office/officeart/2005/8/layout/orgChart1"/>
    <dgm:cxn modelId="{AA48C51A-7FE7-499E-9EF7-0E2E176F7FC9}" type="presParOf" srcId="{34C4DCDD-F3CE-48D8-9780-7FCB76A11857}" destId="{742D192F-75D4-468B-99F8-2659F24E36D2}" srcOrd="1" destOrd="0" presId="urn:microsoft.com/office/officeart/2005/8/layout/orgChart1"/>
    <dgm:cxn modelId="{3351F110-2E1A-4DA5-ACF7-EDEA02B31876}" type="presParOf" srcId="{34C4DCDD-F3CE-48D8-9780-7FCB76A11857}" destId="{BC7AA4C7-5E88-475D-9EE7-DD2FE7DFA865}" srcOrd="2" destOrd="0" presId="urn:microsoft.com/office/officeart/2005/8/layout/orgChart1"/>
    <dgm:cxn modelId="{AB64DE8B-4ACC-45A7-9A70-D4BD0E8D6D42}" type="presParOf" srcId="{7E12AF89-6258-4602-9391-737A0DB35AA3}" destId="{A99E8464-395A-4E2E-B4BC-89B34863D7C5}" srcOrd="2" destOrd="0" presId="urn:microsoft.com/office/officeart/2005/8/layout/orgChart1"/>
    <dgm:cxn modelId="{11D2371D-E2F2-4CBE-9AEB-B794D5D71464}" type="presParOf" srcId="{241E694F-AD49-454A-9CFC-750561CFA900}" destId="{AAE2F99A-BE6C-467C-BCF1-895DC0ACD30E}" srcOrd="2" destOrd="0" presId="urn:microsoft.com/office/officeart/2005/8/layout/orgChart1"/>
    <dgm:cxn modelId="{894764EB-E216-416A-BE19-9DF3EB1F54ED}" type="presParOf" srcId="{241E694F-AD49-454A-9CFC-750561CFA900}" destId="{DB8BF213-4C7C-472B-BE43-BA2687675970}" srcOrd="3" destOrd="0" presId="urn:microsoft.com/office/officeart/2005/8/layout/orgChart1"/>
    <dgm:cxn modelId="{D1C22CC2-D996-4C4C-9101-B5346FE92D3B}" type="presParOf" srcId="{DB8BF213-4C7C-472B-BE43-BA2687675970}" destId="{B3E04CDC-7BB4-4E4B-A8E0-21CF01B8CCAC}" srcOrd="0" destOrd="0" presId="urn:microsoft.com/office/officeart/2005/8/layout/orgChart1"/>
    <dgm:cxn modelId="{D79ADB71-1832-426F-A4BD-2C7318054FE0}" type="presParOf" srcId="{B3E04CDC-7BB4-4E4B-A8E0-21CF01B8CCAC}" destId="{87313414-B4BF-4473-8AC2-A5DDF3F5D79A}" srcOrd="0" destOrd="0" presId="urn:microsoft.com/office/officeart/2005/8/layout/orgChart1"/>
    <dgm:cxn modelId="{AD7B2953-5A2E-4A41-A8B4-109AABDDC423}" type="presParOf" srcId="{B3E04CDC-7BB4-4E4B-A8E0-21CF01B8CCAC}" destId="{B22313E7-CA18-4CEF-862E-85F1023C57D2}" srcOrd="1" destOrd="0" presId="urn:microsoft.com/office/officeart/2005/8/layout/orgChart1"/>
    <dgm:cxn modelId="{195230E9-4CBD-4EAF-BBBC-041EAA0ED763}" type="presParOf" srcId="{DB8BF213-4C7C-472B-BE43-BA2687675970}" destId="{D271EFE2-CD57-4FD2-80EA-B048EACBAC07}" srcOrd="1" destOrd="0" presId="urn:microsoft.com/office/officeart/2005/8/layout/orgChart1"/>
    <dgm:cxn modelId="{B7037C05-F50A-4A90-ACCF-405FECB2D7A7}" type="presParOf" srcId="{D271EFE2-CD57-4FD2-80EA-B048EACBAC07}" destId="{E4290A73-877D-4C00-8E36-3105F4BEED81}" srcOrd="0" destOrd="0" presId="urn:microsoft.com/office/officeart/2005/8/layout/orgChart1"/>
    <dgm:cxn modelId="{9F353AC6-FFAB-4458-8F52-C215ED9B48B0}" type="presParOf" srcId="{D271EFE2-CD57-4FD2-80EA-B048EACBAC07}" destId="{44D364D0-17AF-4F38-83C8-4CA4BC28A96C}" srcOrd="1" destOrd="0" presId="urn:microsoft.com/office/officeart/2005/8/layout/orgChart1"/>
    <dgm:cxn modelId="{09114FBD-723A-4DDA-A074-783ED449BB4D}" type="presParOf" srcId="{44D364D0-17AF-4F38-83C8-4CA4BC28A96C}" destId="{96B834E7-4756-47F0-A908-08E07E1DDD65}" srcOrd="0" destOrd="0" presId="urn:microsoft.com/office/officeart/2005/8/layout/orgChart1"/>
    <dgm:cxn modelId="{535229C0-651D-4D12-B3A6-269CDDB11915}" type="presParOf" srcId="{96B834E7-4756-47F0-A908-08E07E1DDD65}" destId="{8E56DB38-8BC4-4A6A-AA63-74B350FEE150}" srcOrd="0" destOrd="0" presId="urn:microsoft.com/office/officeart/2005/8/layout/orgChart1"/>
    <dgm:cxn modelId="{4138BCF9-9E75-4B7B-A804-3087069FD007}" type="presParOf" srcId="{96B834E7-4756-47F0-A908-08E07E1DDD65}" destId="{232837C6-1893-4127-A270-58295F3392E3}" srcOrd="1" destOrd="0" presId="urn:microsoft.com/office/officeart/2005/8/layout/orgChart1"/>
    <dgm:cxn modelId="{25576367-7AB4-405B-BE12-09F2EA499FBD}" type="presParOf" srcId="{44D364D0-17AF-4F38-83C8-4CA4BC28A96C}" destId="{71B322B5-30C4-4218-BDBB-FE045F2D78E5}" srcOrd="1" destOrd="0" presId="urn:microsoft.com/office/officeart/2005/8/layout/orgChart1"/>
    <dgm:cxn modelId="{CAA0555A-5976-458C-B35E-1193F49183B8}" type="presParOf" srcId="{71B322B5-30C4-4218-BDBB-FE045F2D78E5}" destId="{BB425112-DCFC-4351-8FCD-7AE3058266AC}" srcOrd="0" destOrd="0" presId="urn:microsoft.com/office/officeart/2005/8/layout/orgChart1"/>
    <dgm:cxn modelId="{24F76589-B15C-42CF-AAB8-84A6112275E7}" type="presParOf" srcId="{71B322B5-30C4-4218-BDBB-FE045F2D78E5}" destId="{F52B26B0-A2F1-460F-B8CE-5D7FB592DE7C}" srcOrd="1" destOrd="0" presId="urn:microsoft.com/office/officeart/2005/8/layout/orgChart1"/>
    <dgm:cxn modelId="{4151B244-3786-469F-9B73-464053BD6595}" type="presParOf" srcId="{F52B26B0-A2F1-460F-B8CE-5D7FB592DE7C}" destId="{63CE0AE2-2CE1-4D7B-BC8D-1E14520231B2}" srcOrd="0" destOrd="0" presId="urn:microsoft.com/office/officeart/2005/8/layout/orgChart1"/>
    <dgm:cxn modelId="{42F5E094-E311-4387-9DED-0EAE072EECB1}" type="presParOf" srcId="{63CE0AE2-2CE1-4D7B-BC8D-1E14520231B2}" destId="{B99353FB-3AFF-4A1D-8C66-A4B9D0B718AB}" srcOrd="0" destOrd="0" presId="urn:microsoft.com/office/officeart/2005/8/layout/orgChart1"/>
    <dgm:cxn modelId="{C5222C94-9303-4DE7-9209-B97DC5147701}" type="presParOf" srcId="{63CE0AE2-2CE1-4D7B-BC8D-1E14520231B2}" destId="{FC29003C-BF7C-47AF-8215-5DE1B332B0DE}" srcOrd="1" destOrd="0" presId="urn:microsoft.com/office/officeart/2005/8/layout/orgChart1"/>
    <dgm:cxn modelId="{7FE1FC4A-DE3E-4034-A115-C00D901234C9}" type="presParOf" srcId="{F52B26B0-A2F1-460F-B8CE-5D7FB592DE7C}" destId="{397F9B95-D2C2-4624-A541-31DF60EDC5F8}" srcOrd="1" destOrd="0" presId="urn:microsoft.com/office/officeart/2005/8/layout/orgChart1"/>
    <dgm:cxn modelId="{E5520B78-FF25-43C9-ABA6-DE4D11E796C1}" type="presParOf" srcId="{397F9B95-D2C2-4624-A541-31DF60EDC5F8}" destId="{8BBB1E2D-3F9D-4409-A129-4B0B8E1B823E}" srcOrd="0" destOrd="0" presId="urn:microsoft.com/office/officeart/2005/8/layout/orgChart1"/>
    <dgm:cxn modelId="{606FBDFC-8074-4174-AD2B-9402F313B3FD}" type="presParOf" srcId="{397F9B95-D2C2-4624-A541-31DF60EDC5F8}" destId="{2D2A58BD-5D7C-4060-929B-C7FC54EC4075}" srcOrd="1" destOrd="0" presId="urn:microsoft.com/office/officeart/2005/8/layout/orgChart1"/>
    <dgm:cxn modelId="{779B9FCA-A3A5-4E0F-8BBF-E74071AD12F0}" type="presParOf" srcId="{2D2A58BD-5D7C-4060-929B-C7FC54EC4075}" destId="{C164CC71-AA8E-4CDA-9EED-FB3A49409C83}" srcOrd="0" destOrd="0" presId="urn:microsoft.com/office/officeart/2005/8/layout/orgChart1"/>
    <dgm:cxn modelId="{CDB3FF63-0D91-45E8-9F3E-FB0830EDF236}" type="presParOf" srcId="{C164CC71-AA8E-4CDA-9EED-FB3A49409C83}" destId="{97D71D5E-A245-4B60-A4F0-D6155AE53A1B}" srcOrd="0" destOrd="0" presId="urn:microsoft.com/office/officeart/2005/8/layout/orgChart1"/>
    <dgm:cxn modelId="{80669C9A-49A0-45E7-95AB-3CE162893B96}" type="presParOf" srcId="{C164CC71-AA8E-4CDA-9EED-FB3A49409C83}" destId="{00CF2324-1A21-4FFA-BA62-B7BA47B5E7A9}" srcOrd="1" destOrd="0" presId="urn:microsoft.com/office/officeart/2005/8/layout/orgChart1"/>
    <dgm:cxn modelId="{153BD4F6-18DC-4190-92BC-AD369DDECDF0}" type="presParOf" srcId="{2D2A58BD-5D7C-4060-929B-C7FC54EC4075}" destId="{786A741E-DFF7-4075-A8E5-398BE20B3599}" srcOrd="1" destOrd="0" presId="urn:microsoft.com/office/officeart/2005/8/layout/orgChart1"/>
    <dgm:cxn modelId="{26873317-216C-47DC-A8D4-DCD85A7A39CE}" type="presParOf" srcId="{2D2A58BD-5D7C-4060-929B-C7FC54EC4075}" destId="{CFB36C86-0FBF-4B41-A1C1-99F52642049A}" srcOrd="2" destOrd="0" presId="urn:microsoft.com/office/officeart/2005/8/layout/orgChart1"/>
    <dgm:cxn modelId="{FFF1E6FD-8D92-45FC-AB29-18E405E9A0D5}" type="presParOf" srcId="{F52B26B0-A2F1-460F-B8CE-5D7FB592DE7C}" destId="{02245174-0DEF-4AD8-8D20-05A1EDBBDBDA}" srcOrd="2" destOrd="0" presId="urn:microsoft.com/office/officeart/2005/8/layout/orgChart1"/>
    <dgm:cxn modelId="{7A02494D-8B75-4D59-A347-1F9A5B1F8451}" type="presParOf" srcId="{44D364D0-17AF-4F38-83C8-4CA4BC28A96C}" destId="{6BDB5B5B-0EE4-46CD-9691-AD0D032D424D}" srcOrd="2" destOrd="0" presId="urn:microsoft.com/office/officeart/2005/8/layout/orgChart1"/>
    <dgm:cxn modelId="{0C362C4B-A9E6-4B45-BFE0-87FB6693FADC}" type="presParOf" srcId="{DB8BF213-4C7C-472B-BE43-BA2687675970}" destId="{9A811A52-4A77-4E36-825E-A99F13F8797F}" srcOrd="2" destOrd="0" presId="urn:microsoft.com/office/officeart/2005/8/layout/orgChart1"/>
    <dgm:cxn modelId="{E1FD7AB5-1FA1-4DE0-AEED-48DD5E1EEC17}" type="presParOf" srcId="{A1CE0EBE-D1A4-4AF7-9696-EA64D67B346C}" destId="{C3007189-465C-40CF-9250-3D33BF13861E}" srcOrd="2" destOrd="0" presId="urn:microsoft.com/office/officeart/2005/8/layout/orgChart1"/>
    <dgm:cxn modelId="{52706051-1F9B-4879-A45B-809CEDE87A55}" type="presParOf" srcId="{C3007189-465C-40CF-9250-3D33BF13861E}" destId="{A890447D-4100-4C82-9442-A337333DA7C6}" srcOrd="0" destOrd="0" presId="urn:microsoft.com/office/officeart/2005/8/layout/orgChart1"/>
    <dgm:cxn modelId="{CCAC2D02-F87B-4076-A6F5-F407AB1058FB}" type="presParOf" srcId="{C3007189-465C-40CF-9250-3D33BF13861E}" destId="{264CFF6D-0B71-4CA8-A71F-CB38B663D8BE}" srcOrd="1" destOrd="0" presId="urn:microsoft.com/office/officeart/2005/8/layout/orgChart1"/>
    <dgm:cxn modelId="{73597AB9-C6EB-4004-A01D-B44689AAD324}" type="presParOf" srcId="{264CFF6D-0B71-4CA8-A71F-CB38B663D8BE}" destId="{83828D6A-FB7B-4A3A-BB3F-4788A0EBE110}" srcOrd="0" destOrd="0" presId="urn:microsoft.com/office/officeart/2005/8/layout/orgChart1"/>
    <dgm:cxn modelId="{B79576F0-2208-4CC4-AF20-8E8259EBD005}" type="presParOf" srcId="{83828D6A-FB7B-4A3A-BB3F-4788A0EBE110}" destId="{873B68AB-39F5-46CC-8C5C-F35745CF13BA}" srcOrd="0" destOrd="0" presId="urn:microsoft.com/office/officeart/2005/8/layout/orgChart1"/>
    <dgm:cxn modelId="{7E32A5D1-8F7A-4B74-AC69-23BF2F66ADEA}" type="presParOf" srcId="{83828D6A-FB7B-4A3A-BB3F-4788A0EBE110}" destId="{6E51AA23-9FE3-4DE1-ABE5-50A248AD3E00}" srcOrd="1" destOrd="0" presId="urn:microsoft.com/office/officeart/2005/8/layout/orgChart1"/>
    <dgm:cxn modelId="{073111E4-8C45-4752-BD24-67EBEF379DB2}" type="presParOf" srcId="{264CFF6D-0B71-4CA8-A71F-CB38B663D8BE}" destId="{A87860AC-262E-46D3-AA9A-615987B4F3E9}" srcOrd="1" destOrd="0" presId="urn:microsoft.com/office/officeart/2005/8/layout/orgChart1"/>
    <dgm:cxn modelId="{89250F06-3F8B-4433-B85C-A88F53C0278C}" type="presParOf" srcId="{264CFF6D-0B71-4CA8-A71F-CB38B663D8BE}" destId="{FC27AD28-FA5B-4BC0-AA24-E9F1B9E135E2}" srcOrd="2" destOrd="0" presId="urn:microsoft.com/office/officeart/2005/8/layout/orgChart1"/>
    <dgm:cxn modelId="{42BEC671-86F7-4943-955C-A40D1204D784}" type="presParOf" srcId="{B7A9CC2A-AD55-4A25-A203-A0CB511FD01A}" destId="{A05FE6ED-0F9E-4001-9FA9-B89EF6D2FA92}" srcOrd="6" destOrd="0" presId="urn:microsoft.com/office/officeart/2005/8/layout/orgChart1"/>
    <dgm:cxn modelId="{C8DE37E5-173F-4BEF-984D-7ACA97A70428}" type="presParOf" srcId="{B7A9CC2A-AD55-4A25-A203-A0CB511FD01A}" destId="{B2D7E094-B73C-4AC7-95F0-2B7647D024D2}" srcOrd="7" destOrd="0" presId="urn:microsoft.com/office/officeart/2005/8/layout/orgChart1"/>
    <dgm:cxn modelId="{E8D24E4A-DD4D-4597-AF05-B13D206A05C7}" type="presParOf" srcId="{B2D7E094-B73C-4AC7-95F0-2B7647D024D2}" destId="{837C6138-D3C2-4FAF-B90B-963495998A15}" srcOrd="0" destOrd="0" presId="urn:microsoft.com/office/officeart/2005/8/layout/orgChart1"/>
    <dgm:cxn modelId="{0B1CAA97-BA17-4AE8-805B-F4068956AD9D}" type="presParOf" srcId="{837C6138-D3C2-4FAF-B90B-963495998A15}" destId="{956DF134-5B2E-4705-8084-D5D005453EAF}" srcOrd="0" destOrd="0" presId="urn:microsoft.com/office/officeart/2005/8/layout/orgChart1"/>
    <dgm:cxn modelId="{5D939BAD-C8B9-4D17-B2F0-A412A0AD4693}" type="presParOf" srcId="{837C6138-D3C2-4FAF-B90B-963495998A15}" destId="{EB4D62F3-34BA-4274-9855-B9CBAC93D865}" srcOrd="1" destOrd="0" presId="urn:microsoft.com/office/officeart/2005/8/layout/orgChart1"/>
    <dgm:cxn modelId="{A9A368A7-86D9-477F-A54A-181D979989D1}" type="presParOf" srcId="{B2D7E094-B73C-4AC7-95F0-2B7647D024D2}" destId="{CD92D21F-37B0-4C49-8828-4E668CB5D3BA}" srcOrd="1" destOrd="0" presId="urn:microsoft.com/office/officeart/2005/8/layout/orgChart1"/>
    <dgm:cxn modelId="{A2E61C90-CF50-4F33-89BE-F429B2A615F8}" type="presParOf" srcId="{CD92D21F-37B0-4C49-8828-4E668CB5D3BA}" destId="{9C754022-1DC9-4A1F-B093-06696777D3EF}" srcOrd="0" destOrd="0" presId="urn:microsoft.com/office/officeart/2005/8/layout/orgChart1"/>
    <dgm:cxn modelId="{14DE27AB-44A4-40BB-8120-5CB43E1A80F7}" type="presParOf" srcId="{CD92D21F-37B0-4C49-8828-4E668CB5D3BA}" destId="{10BB4ABC-3EB6-4D05-85CC-534E4C35B4CE}" srcOrd="1" destOrd="0" presId="urn:microsoft.com/office/officeart/2005/8/layout/orgChart1"/>
    <dgm:cxn modelId="{C6778E6A-0275-4639-BBE8-EE3292EF5677}" type="presParOf" srcId="{10BB4ABC-3EB6-4D05-85CC-534E4C35B4CE}" destId="{2FFB5BA2-0EFE-48F4-951B-C42116D7C972}" srcOrd="0" destOrd="0" presId="urn:microsoft.com/office/officeart/2005/8/layout/orgChart1"/>
    <dgm:cxn modelId="{17957269-5102-4BC6-A7C6-843A46785C28}" type="presParOf" srcId="{2FFB5BA2-0EFE-48F4-951B-C42116D7C972}" destId="{DEEE41A7-E687-485D-AC26-E7676B5F94EE}" srcOrd="0" destOrd="0" presId="urn:microsoft.com/office/officeart/2005/8/layout/orgChart1"/>
    <dgm:cxn modelId="{1852E63B-C276-4253-B997-54AB9B30FA28}" type="presParOf" srcId="{2FFB5BA2-0EFE-48F4-951B-C42116D7C972}" destId="{856597E3-B6AE-45E9-BEA9-BB6D98332A8F}" srcOrd="1" destOrd="0" presId="urn:microsoft.com/office/officeart/2005/8/layout/orgChart1"/>
    <dgm:cxn modelId="{3A125390-F94E-43C3-9308-1DAD44CECCFB}" type="presParOf" srcId="{10BB4ABC-3EB6-4D05-85CC-534E4C35B4CE}" destId="{165265AA-2AE9-4CBE-AEA5-7B73D733DC0B}" srcOrd="1" destOrd="0" presId="urn:microsoft.com/office/officeart/2005/8/layout/orgChart1"/>
    <dgm:cxn modelId="{D6291CC4-FB92-491E-8FB0-9ACA1FA04C5D}" type="presParOf" srcId="{165265AA-2AE9-4CBE-AEA5-7B73D733DC0B}" destId="{B6583D31-0DC7-4DD2-B5C2-AA387E7EC4F1}" srcOrd="0" destOrd="0" presId="urn:microsoft.com/office/officeart/2005/8/layout/orgChart1"/>
    <dgm:cxn modelId="{0B9BEA65-142F-4612-81E3-CA3235BD49B1}" type="presParOf" srcId="{165265AA-2AE9-4CBE-AEA5-7B73D733DC0B}" destId="{5DF0BC5E-4EAF-4134-A066-090F082B8A9D}" srcOrd="1" destOrd="0" presId="urn:microsoft.com/office/officeart/2005/8/layout/orgChart1"/>
    <dgm:cxn modelId="{7A281DA8-A18D-4918-B91E-C10D1B44D9E2}" type="presParOf" srcId="{5DF0BC5E-4EAF-4134-A066-090F082B8A9D}" destId="{816B7C93-3EF6-4D44-BEF4-33C6F8F940DA}" srcOrd="0" destOrd="0" presId="urn:microsoft.com/office/officeart/2005/8/layout/orgChart1"/>
    <dgm:cxn modelId="{0F1A2A1D-FBE7-4BC8-919B-8C7C9CE97564}" type="presParOf" srcId="{816B7C93-3EF6-4D44-BEF4-33C6F8F940DA}" destId="{2833FA48-18FC-4513-9D1B-94ED29C8682A}" srcOrd="0" destOrd="0" presId="urn:microsoft.com/office/officeart/2005/8/layout/orgChart1"/>
    <dgm:cxn modelId="{08939A50-86C4-463B-96D8-C761116C75D1}" type="presParOf" srcId="{816B7C93-3EF6-4D44-BEF4-33C6F8F940DA}" destId="{F92FE938-3C3F-41CB-B98E-8CF235CB1049}" srcOrd="1" destOrd="0" presId="urn:microsoft.com/office/officeart/2005/8/layout/orgChart1"/>
    <dgm:cxn modelId="{2C080132-0F5F-4FE5-B8EE-0023A5C9E65A}" type="presParOf" srcId="{5DF0BC5E-4EAF-4134-A066-090F082B8A9D}" destId="{C581A2E1-6273-42E0-BE4E-9DFE289534A9}" srcOrd="1" destOrd="0" presId="urn:microsoft.com/office/officeart/2005/8/layout/orgChart1"/>
    <dgm:cxn modelId="{5348282F-5431-429F-943F-2DEB8D135884}" type="presParOf" srcId="{C581A2E1-6273-42E0-BE4E-9DFE289534A9}" destId="{70E7820A-2635-4119-A41A-1FEB9E15F67A}" srcOrd="0" destOrd="0" presId="urn:microsoft.com/office/officeart/2005/8/layout/orgChart1"/>
    <dgm:cxn modelId="{3640DBDD-0C93-46C6-932A-6B04944EFDF3}" type="presParOf" srcId="{C581A2E1-6273-42E0-BE4E-9DFE289534A9}" destId="{346D2978-D1FD-49BC-8AF7-D1239EB6BF62}" srcOrd="1" destOrd="0" presId="urn:microsoft.com/office/officeart/2005/8/layout/orgChart1"/>
    <dgm:cxn modelId="{B19F773C-A477-4DCB-B56C-3928DE6D0DFC}" type="presParOf" srcId="{346D2978-D1FD-49BC-8AF7-D1239EB6BF62}" destId="{A99A588D-894B-4B45-BB4E-4DB04B6ED26B}" srcOrd="0" destOrd="0" presId="urn:microsoft.com/office/officeart/2005/8/layout/orgChart1"/>
    <dgm:cxn modelId="{351C150C-DA81-4529-8846-4DCFEDA39981}" type="presParOf" srcId="{A99A588D-894B-4B45-BB4E-4DB04B6ED26B}" destId="{71D00715-2095-4161-9733-6CFDA2BD7B72}" srcOrd="0" destOrd="0" presId="urn:microsoft.com/office/officeart/2005/8/layout/orgChart1"/>
    <dgm:cxn modelId="{3D135039-3251-4D96-BB19-C2E9FEB39A1F}" type="presParOf" srcId="{A99A588D-894B-4B45-BB4E-4DB04B6ED26B}" destId="{F5D6A696-31A0-4433-92FC-D798164E7E98}" srcOrd="1" destOrd="0" presId="urn:microsoft.com/office/officeart/2005/8/layout/orgChart1"/>
    <dgm:cxn modelId="{DDB006D8-298E-437A-AE17-0909F2E39B3D}" type="presParOf" srcId="{346D2978-D1FD-49BC-8AF7-D1239EB6BF62}" destId="{3C20F547-0133-4702-B336-6E9754F8EAE9}" srcOrd="1" destOrd="0" presId="urn:microsoft.com/office/officeart/2005/8/layout/orgChart1"/>
    <dgm:cxn modelId="{454D2C70-E604-4F9F-A37A-481B262DA048}" type="presParOf" srcId="{346D2978-D1FD-49BC-8AF7-D1239EB6BF62}" destId="{382331B2-A465-43ED-AC79-9BE9D38991B1}" srcOrd="2" destOrd="0" presId="urn:microsoft.com/office/officeart/2005/8/layout/orgChart1"/>
    <dgm:cxn modelId="{C4A20140-724B-4E81-89BB-12B457284211}" type="presParOf" srcId="{5DF0BC5E-4EAF-4134-A066-090F082B8A9D}" destId="{0B759AE0-2F8A-4967-885A-71DD1F8586E2}" srcOrd="2" destOrd="0" presId="urn:microsoft.com/office/officeart/2005/8/layout/orgChart1"/>
    <dgm:cxn modelId="{BAA53E51-802E-4958-9360-8CD9E6FE5D63}" type="presParOf" srcId="{10BB4ABC-3EB6-4D05-85CC-534E4C35B4CE}" destId="{242C3DC5-342F-41EB-BAB6-276EBCD01F23}" srcOrd="2" destOrd="0" presId="urn:microsoft.com/office/officeart/2005/8/layout/orgChart1"/>
    <dgm:cxn modelId="{4F1591CC-207B-4A7D-A787-64AB6A4DB897}" type="presParOf" srcId="{B2D7E094-B73C-4AC7-95F0-2B7647D024D2}" destId="{561F5870-B595-41F9-8153-03BAE530E909}" srcOrd="2" destOrd="0" presId="urn:microsoft.com/office/officeart/2005/8/layout/orgChart1"/>
    <dgm:cxn modelId="{E491130D-1521-4B5E-B814-A60BAC1DB16B}" type="presParOf" srcId="{F211C912-270D-46C6-951C-8F0DF916CAFF}" destId="{93D66F22-9E20-422F-A90D-35671E60493F}" srcOrd="2" destOrd="0" presId="urn:microsoft.com/office/officeart/2005/8/layout/orgChart1"/>
    <dgm:cxn modelId="{923A519B-F8CA-4984-B369-3625FCAE07A0}" type="presParOf" srcId="{93D66F22-9E20-422F-A90D-35671E60493F}" destId="{122B90A5-3D0E-468C-A922-07CFC1448389}" srcOrd="0" destOrd="0" presId="urn:microsoft.com/office/officeart/2005/8/layout/orgChart1"/>
    <dgm:cxn modelId="{13F93AF6-3C09-4312-92A0-0986580DCB85}" type="presParOf" srcId="{93D66F22-9E20-422F-A90D-35671E60493F}" destId="{DB00FFE4-01F7-4EC7-92AD-EE37D127F6DF}" srcOrd="1" destOrd="0" presId="urn:microsoft.com/office/officeart/2005/8/layout/orgChart1"/>
    <dgm:cxn modelId="{82C69467-7585-48AB-A83E-836094B83AF4}" type="presParOf" srcId="{DB00FFE4-01F7-4EC7-92AD-EE37D127F6DF}" destId="{6F3DD1F9-2A00-41CB-B385-FBA84478DD03}" srcOrd="0" destOrd="0" presId="urn:microsoft.com/office/officeart/2005/8/layout/orgChart1"/>
    <dgm:cxn modelId="{EBC6539A-9BCE-45BB-A1B9-E50120B76B88}" type="presParOf" srcId="{6F3DD1F9-2A00-41CB-B385-FBA84478DD03}" destId="{AD672C71-DF27-44D5-9B80-434DF64F7514}" srcOrd="0" destOrd="0" presId="urn:microsoft.com/office/officeart/2005/8/layout/orgChart1"/>
    <dgm:cxn modelId="{1B968E3E-0EA0-44A2-90CB-6A7AEECB321A}" type="presParOf" srcId="{6F3DD1F9-2A00-41CB-B385-FBA84478DD03}" destId="{AE9A4CCE-B900-4C18-9187-1FA9ADD7D6F8}" srcOrd="1" destOrd="0" presId="urn:microsoft.com/office/officeart/2005/8/layout/orgChart1"/>
    <dgm:cxn modelId="{BB45CAF0-CEBA-4F5C-AC5C-B1401B7A53FE}" type="presParOf" srcId="{DB00FFE4-01F7-4EC7-92AD-EE37D127F6DF}" destId="{2FE5FFF5-B852-4304-83FF-FE745B980BDF}" srcOrd="1" destOrd="0" presId="urn:microsoft.com/office/officeart/2005/8/layout/orgChart1"/>
    <dgm:cxn modelId="{AFE79CF3-41D6-45C6-9228-0323C8162A29}" type="presParOf" srcId="{DB00FFE4-01F7-4EC7-92AD-EE37D127F6DF}" destId="{EE9D9CBC-7496-4132-8A58-1AF906BEF7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F399D4-EC5B-4611-833E-E314BDD75C53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A86D4B7-32E3-4339-90A6-471E0EE98CBF}">
      <dgm:prSet phldrT="[Text]"/>
      <dgm:spPr/>
      <dgm:t>
        <a:bodyPr/>
        <a:lstStyle/>
        <a:p>
          <a:r>
            <a:rPr lang="en-US" dirty="0" smtClean="0"/>
            <a:t>Managing Director</a:t>
          </a:r>
          <a:endParaRPr lang="en-US" dirty="0"/>
        </a:p>
      </dgm:t>
    </dgm:pt>
    <dgm:pt modelId="{EC52A9EF-DC83-423B-A3A0-5A0BB0646A59}" type="parTrans" cxnId="{E448F7DD-0963-4D38-8205-8D8546B4006C}">
      <dgm:prSet/>
      <dgm:spPr/>
      <dgm:t>
        <a:bodyPr/>
        <a:lstStyle/>
        <a:p>
          <a:endParaRPr lang="en-US"/>
        </a:p>
      </dgm:t>
    </dgm:pt>
    <dgm:pt modelId="{0244857E-E0F7-4FBA-8328-9BB56C76981E}" type="sibTrans" cxnId="{E448F7DD-0963-4D38-8205-8D8546B4006C}">
      <dgm:prSet/>
      <dgm:spPr/>
      <dgm:t>
        <a:bodyPr/>
        <a:lstStyle/>
        <a:p>
          <a:endParaRPr lang="en-US"/>
        </a:p>
      </dgm:t>
    </dgm:pt>
    <dgm:pt modelId="{50202644-48A3-465B-BECC-90197426F9FC}" type="asst">
      <dgm:prSet phldrT="[Text]"/>
      <dgm:spPr/>
      <dgm:t>
        <a:bodyPr/>
        <a:lstStyle/>
        <a:p>
          <a:r>
            <a:rPr lang="en-US" dirty="0" smtClean="0"/>
            <a:t>Strategic Consultant Service Area</a:t>
          </a:r>
          <a:endParaRPr lang="en-US" dirty="0"/>
        </a:p>
      </dgm:t>
    </dgm:pt>
    <dgm:pt modelId="{6F03BFBA-36C0-452B-BA84-891400766F8C}" type="parTrans" cxnId="{0D9F795D-D1F4-4254-A1EC-65E9F734E511}">
      <dgm:prSet/>
      <dgm:spPr/>
      <dgm:t>
        <a:bodyPr/>
        <a:lstStyle/>
        <a:p>
          <a:endParaRPr lang="en-US"/>
        </a:p>
      </dgm:t>
    </dgm:pt>
    <dgm:pt modelId="{5F4DC622-36D4-40F6-A53E-F831A4C22418}" type="sibTrans" cxnId="{0D9F795D-D1F4-4254-A1EC-65E9F734E511}">
      <dgm:prSet/>
      <dgm:spPr/>
      <dgm:t>
        <a:bodyPr/>
        <a:lstStyle/>
        <a:p>
          <a:endParaRPr lang="en-US"/>
        </a:p>
      </dgm:t>
    </dgm:pt>
    <dgm:pt modelId="{8E288189-831D-454E-AC5A-19712EAE8FD7}">
      <dgm:prSet phldrT="[Text]"/>
      <dgm:spPr/>
      <dgm:t>
        <a:bodyPr/>
        <a:lstStyle/>
        <a:p>
          <a:r>
            <a:rPr lang="en-US" dirty="0" smtClean="0"/>
            <a:t>Process Coach</a:t>
          </a:r>
          <a:endParaRPr lang="en-US" dirty="0"/>
        </a:p>
      </dgm:t>
    </dgm:pt>
    <dgm:pt modelId="{0F9684F2-8735-44D8-B404-1475CE401710}" type="parTrans" cxnId="{7769D7ED-2257-4AF3-85DC-E21E3822194E}">
      <dgm:prSet/>
      <dgm:spPr/>
      <dgm:t>
        <a:bodyPr/>
        <a:lstStyle/>
        <a:p>
          <a:endParaRPr lang="en-US"/>
        </a:p>
      </dgm:t>
    </dgm:pt>
    <dgm:pt modelId="{C7B0098D-633B-455D-B137-D5CE7717F8C9}" type="sibTrans" cxnId="{7769D7ED-2257-4AF3-85DC-E21E3822194E}">
      <dgm:prSet/>
      <dgm:spPr/>
      <dgm:t>
        <a:bodyPr/>
        <a:lstStyle/>
        <a:p>
          <a:endParaRPr lang="en-US"/>
        </a:p>
      </dgm:t>
    </dgm:pt>
    <dgm:pt modelId="{B2C617A5-6B1F-42B5-9667-3001F5CF7380}">
      <dgm:prSet phldrT="[Text]"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C22A946E-1A26-4FF0-BDFC-45CF6C2454A2}" type="parTrans" cxnId="{FD384FD2-2F1D-4B48-BD95-63C842B91889}">
      <dgm:prSet/>
      <dgm:spPr/>
      <dgm:t>
        <a:bodyPr/>
        <a:lstStyle/>
        <a:p>
          <a:endParaRPr lang="en-US"/>
        </a:p>
      </dgm:t>
    </dgm:pt>
    <dgm:pt modelId="{771BB5A5-5277-4EAF-A4BE-3A07BF6B7634}" type="sibTrans" cxnId="{FD384FD2-2F1D-4B48-BD95-63C842B91889}">
      <dgm:prSet/>
      <dgm:spPr/>
      <dgm:t>
        <a:bodyPr/>
        <a:lstStyle/>
        <a:p>
          <a:endParaRPr lang="en-US"/>
        </a:p>
      </dgm:t>
    </dgm:pt>
    <dgm:pt modelId="{52B75E91-ABC8-4846-AB9E-581C72EFA1B0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04B4B86D-BE84-46ED-889B-BB9D7023F74E}" type="parTrans" cxnId="{CAF7C70D-1A59-4BEC-9C0C-BFFA4E1E7E1E}">
      <dgm:prSet/>
      <dgm:spPr/>
      <dgm:t>
        <a:bodyPr/>
        <a:lstStyle/>
        <a:p>
          <a:endParaRPr lang="en-US"/>
        </a:p>
      </dgm:t>
    </dgm:pt>
    <dgm:pt modelId="{9D504F00-FDBF-4965-9643-FD358E837859}" type="sibTrans" cxnId="{CAF7C70D-1A59-4BEC-9C0C-BFFA4E1E7E1E}">
      <dgm:prSet/>
      <dgm:spPr/>
      <dgm:t>
        <a:bodyPr/>
        <a:lstStyle/>
        <a:p>
          <a:endParaRPr lang="en-US"/>
        </a:p>
      </dgm:t>
    </dgm:pt>
    <dgm:pt modelId="{AA49F6E7-E674-47FD-B7C8-77A9B70D1A89}">
      <dgm:prSet/>
      <dgm:spPr/>
      <dgm:t>
        <a:bodyPr/>
        <a:lstStyle/>
        <a:p>
          <a:r>
            <a:rPr lang="en-US" dirty="0" smtClean="0"/>
            <a:t>Department Head B</a:t>
          </a:r>
          <a:endParaRPr lang="en-US" dirty="0"/>
        </a:p>
      </dgm:t>
    </dgm:pt>
    <dgm:pt modelId="{A0BB54E6-D97F-4DFD-8927-38BCF6808A90}" type="parTrans" cxnId="{4E190B36-464B-4DF8-AAAB-F02FEA32AFD0}">
      <dgm:prSet/>
      <dgm:spPr/>
      <dgm:t>
        <a:bodyPr/>
        <a:lstStyle/>
        <a:p>
          <a:endParaRPr lang="en-US"/>
        </a:p>
      </dgm:t>
    </dgm:pt>
    <dgm:pt modelId="{51B32383-C330-4AFD-A044-B3D4FD43F4A6}" type="sibTrans" cxnId="{4E190B36-464B-4DF8-AAAB-F02FEA32AFD0}">
      <dgm:prSet/>
      <dgm:spPr/>
      <dgm:t>
        <a:bodyPr/>
        <a:lstStyle/>
        <a:p>
          <a:endParaRPr lang="en-US"/>
        </a:p>
      </dgm:t>
    </dgm:pt>
    <dgm:pt modelId="{1832448B-9E5A-4AE8-9AAD-8614B9E3EF58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BE38DF1E-ED01-4350-8B48-F07E8164C695}" type="parTrans" cxnId="{2F3DA3ED-08C3-4040-81F0-61F0EA4DC7F1}">
      <dgm:prSet/>
      <dgm:spPr/>
      <dgm:t>
        <a:bodyPr/>
        <a:lstStyle/>
        <a:p>
          <a:endParaRPr lang="en-US"/>
        </a:p>
      </dgm:t>
    </dgm:pt>
    <dgm:pt modelId="{F98DA409-9052-4B1B-9066-40DC31CFF306}" type="sibTrans" cxnId="{2F3DA3ED-08C3-4040-81F0-61F0EA4DC7F1}">
      <dgm:prSet/>
      <dgm:spPr/>
      <dgm:t>
        <a:bodyPr/>
        <a:lstStyle/>
        <a:p>
          <a:endParaRPr lang="en-US"/>
        </a:p>
      </dgm:t>
    </dgm:pt>
    <dgm:pt modelId="{55FEDE0C-0ECA-4542-910E-6B7CF2EB5A72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A7966B65-7AB2-4C82-B36A-DFF0A35DBACF}" type="parTrans" cxnId="{C3052328-8373-47C4-8C09-6DD675150D19}">
      <dgm:prSet/>
      <dgm:spPr/>
      <dgm:t>
        <a:bodyPr/>
        <a:lstStyle/>
        <a:p>
          <a:endParaRPr lang="en-US"/>
        </a:p>
      </dgm:t>
    </dgm:pt>
    <dgm:pt modelId="{B39475E9-0D1E-41E3-975E-2109F7EA9EAA}" type="sibTrans" cxnId="{C3052328-8373-47C4-8C09-6DD675150D19}">
      <dgm:prSet/>
      <dgm:spPr/>
      <dgm:t>
        <a:bodyPr/>
        <a:lstStyle/>
        <a:p>
          <a:endParaRPr lang="en-US"/>
        </a:p>
      </dgm:t>
    </dgm:pt>
    <dgm:pt modelId="{24D269E7-0544-428B-9CD0-3DB25B1E7D5A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496484CF-D968-49FE-B143-5BB161DE7FFF}" type="parTrans" cxnId="{6D1DE11A-4864-4E02-B0ED-A0C8D2E59E2C}">
      <dgm:prSet/>
      <dgm:spPr/>
      <dgm:t>
        <a:bodyPr/>
        <a:lstStyle/>
        <a:p>
          <a:endParaRPr lang="en-US"/>
        </a:p>
      </dgm:t>
    </dgm:pt>
    <dgm:pt modelId="{36D767E3-A09A-4ED0-91B0-21BC40608981}" type="sibTrans" cxnId="{6D1DE11A-4864-4E02-B0ED-A0C8D2E59E2C}">
      <dgm:prSet/>
      <dgm:spPr/>
      <dgm:t>
        <a:bodyPr/>
        <a:lstStyle/>
        <a:p>
          <a:endParaRPr lang="en-US"/>
        </a:p>
      </dgm:t>
    </dgm:pt>
    <dgm:pt modelId="{6B04379F-7C62-48B2-9F83-41B3F332259E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27B34927-BE97-4960-A38D-0E8659FD2FBF}" type="parTrans" cxnId="{B4142B64-01EB-4FB2-8A07-3AE6AF2EAC35}">
      <dgm:prSet/>
      <dgm:spPr/>
      <dgm:t>
        <a:bodyPr/>
        <a:lstStyle/>
        <a:p>
          <a:endParaRPr lang="en-US"/>
        </a:p>
      </dgm:t>
    </dgm:pt>
    <dgm:pt modelId="{16ABACC9-252E-441D-B57C-B4286B9DEBD0}" type="sibTrans" cxnId="{B4142B64-01EB-4FB2-8A07-3AE6AF2EAC35}">
      <dgm:prSet/>
      <dgm:spPr/>
      <dgm:t>
        <a:bodyPr/>
        <a:lstStyle/>
        <a:p>
          <a:endParaRPr lang="en-US"/>
        </a:p>
      </dgm:t>
    </dgm:pt>
    <dgm:pt modelId="{582C1FC7-9EF1-43A7-8C60-83E568CFFFBA}">
      <dgm:prSet/>
      <dgm:spPr/>
      <dgm:t>
        <a:bodyPr/>
        <a:lstStyle/>
        <a:p>
          <a:r>
            <a:rPr lang="en-US" dirty="0" smtClean="0"/>
            <a:t>Department Head A</a:t>
          </a:r>
          <a:endParaRPr lang="en-US" dirty="0"/>
        </a:p>
      </dgm:t>
    </dgm:pt>
    <dgm:pt modelId="{A20CBFE1-E8F4-4730-9384-6D391EB4818A}" type="parTrans" cxnId="{7F67BDFF-3183-45D8-95E1-DD030B5CB7B0}">
      <dgm:prSet/>
      <dgm:spPr/>
      <dgm:t>
        <a:bodyPr/>
        <a:lstStyle/>
        <a:p>
          <a:endParaRPr lang="en-US"/>
        </a:p>
      </dgm:t>
    </dgm:pt>
    <dgm:pt modelId="{54C559A0-90D9-4307-8206-216A43363D98}" type="sibTrans" cxnId="{7F67BDFF-3183-45D8-95E1-DD030B5CB7B0}">
      <dgm:prSet/>
      <dgm:spPr/>
      <dgm:t>
        <a:bodyPr/>
        <a:lstStyle/>
        <a:p>
          <a:endParaRPr lang="en-US"/>
        </a:p>
      </dgm:t>
    </dgm:pt>
    <dgm:pt modelId="{1BEA7EC0-6C31-48C8-B46D-4D6247709F60}">
      <dgm:prSet/>
      <dgm:spPr/>
      <dgm:t>
        <a:bodyPr/>
        <a:lstStyle/>
        <a:p>
          <a:r>
            <a:rPr lang="en-US" dirty="0" smtClean="0"/>
            <a:t>Process Coach</a:t>
          </a:r>
          <a:endParaRPr lang="en-US" dirty="0"/>
        </a:p>
      </dgm:t>
    </dgm:pt>
    <dgm:pt modelId="{95C938F6-1953-4CB8-B643-77E30E59F785}" type="parTrans" cxnId="{B09B42E9-0719-42F1-ABAA-64A581CE4227}">
      <dgm:prSet/>
      <dgm:spPr/>
      <dgm:t>
        <a:bodyPr/>
        <a:lstStyle/>
        <a:p>
          <a:endParaRPr lang="en-US"/>
        </a:p>
      </dgm:t>
    </dgm:pt>
    <dgm:pt modelId="{6ACABBD2-4602-4616-A6AD-C1E6F5850BD0}" type="sibTrans" cxnId="{B09B42E9-0719-42F1-ABAA-64A581CE4227}">
      <dgm:prSet/>
      <dgm:spPr/>
      <dgm:t>
        <a:bodyPr/>
        <a:lstStyle/>
        <a:p>
          <a:endParaRPr lang="en-US"/>
        </a:p>
      </dgm:t>
    </dgm:pt>
    <dgm:pt modelId="{3CCAB2CC-7331-484C-B085-684981EBC170}">
      <dgm:prSet/>
      <dgm:spPr/>
      <dgm:t>
        <a:bodyPr/>
        <a:lstStyle/>
        <a:p>
          <a:r>
            <a:rPr lang="en-US" dirty="0" smtClean="0"/>
            <a:t>Department Head D</a:t>
          </a:r>
          <a:endParaRPr lang="en-US" dirty="0"/>
        </a:p>
      </dgm:t>
    </dgm:pt>
    <dgm:pt modelId="{F136926C-D70F-471A-8EE0-2CFD43C7FADD}" type="parTrans" cxnId="{0C1476C5-42A3-4E8A-93AA-24A9C67D4342}">
      <dgm:prSet/>
      <dgm:spPr/>
      <dgm:t>
        <a:bodyPr/>
        <a:lstStyle/>
        <a:p>
          <a:endParaRPr lang="en-US"/>
        </a:p>
      </dgm:t>
    </dgm:pt>
    <dgm:pt modelId="{E3A5161F-4EFF-4EE3-AF2C-365C3659844F}" type="sibTrans" cxnId="{0C1476C5-42A3-4E8A-93AA-24A9C67D4342}">
      <dgm:prSet/>
      <dgm:spPr/>
      <dgm:t>
        <a:bodyPr/>
        <a:lstStyle/>
        <a:p>
          <a:endParaRPr lang="en-US"/>
        </a:p>
      </dgm:t>
    </dgm:pt>
    <dgm:pt modelId="{AE6A73C7-9DE5-4CBB-8579-A5114E7450BE}">
      <dgm:prSet/>
      <dgm:spPr/>
      <dgm:t>
        <a:bodyPr/>
        <a:lstStyle/>
        <a:p>
          <a:r>
            <a:rPr lang="en-US" dirty="0" smtClean="0"/>
            <a:t>Department Head C</a:t>
          </a:r>
          <a:endParaRPr lang="en-US" dirty="0"/>
        </a:p>
      </dgm:t>
    </dgm:pt>
    <dgm:pt modelId="{7D400AAC-8482-4279-B99A-2759C35F957D}" type="parTrans" cxnId="{BA943A69-2266-4A58-AC43-86E34440FE0A}">
      <dgm:prSet/>
      <dgm:spPr/>
      <dgm:t>
        <a:bodyPr/>
        <a:lstStyle/>
        <a:p>
          <a:endParaRPr lang="en-US"/>
        </a:p>
      </dgm:t>
    </dgm:pt>
    <dgm:pt modelId="{3D399205-B734-425B-9089-1BFB0F0CCC56}" type="sibTrans" cxnId="{BA943A69-2266-4A58-AC43-86E34440FE0A}">
      <dgm:prSet/>
      <dgm:spPr/>
      <dgm:t>
        <a:bodyPr/>
        <a:lstStyle/>
        <a:p>
          <a:endParaRPr lang="en-US"/>
        </a:p>
      </dgm:t>
    </dgm:pt>
    <dgm:pt modelId="{2C42276F-3619-4C30-B05D-99A1DAE7BFC4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D6A0004D-D21B-4035-8287-847A213AADFC}" type="parTrans" cxnId="{73B4B7CE-3A32-4478-86B7-2938870DD76D}">
      <dgm:prSet/>
      <dgm:spPr/>
      <dgm:t>
        <a:bodyPr/>
        <a:lstStyle/>
        <a:p>
          <a:endParaRPr lang="en-US"/>
        </a:p>
      </dgm:t>
    </dgm:pt>
    <dgm:pt modelId="{A6E1CFD7-5245-4093-89D6-A3679C90409F}" type="sibTrans" cxnId="{73B4B7CE-3A32-4478-86B7-2938870DD76D}">
      <dgm:prSet/>
      <dgm:spPr/>
      <dgm:t>
        <a:bodyPr/>
        <a:lstStyle/>
        <a:p>
          <a:endParaRPr lang="en-US"/>
        </a:p>
      </dgm:t>
    </dgm:pt>
    <dgm:pt modelId="{6DC67048-4159-4F5B-8645-EC170FEB281D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6CB744C8-3754-4178-B0AC-F844B6345937}" type="parTrans" cxnId="{FC9B3A03-305F-41D9-A417-B5C23212C082}">
      <dgm:prSet/>
      <dgm:spPr/>
      <dgm:t>
        <a:bodyPr/>
        <a:lstStyle/>
        <a:p>
          <a:endParaRPr lang="en-US"/>
        </a:p>
      </dgm:t>
    </dgm:pt>
    <dgm:pt modelId="{EB10CE81-79D9-4B22-82F1-6615EFC9622D}" type="sibTrans" cxnId="{FC9B3A03-305F-41D9-A417-B5C23212C082}">
      <dgm:prSet/>
      <dgm:spPr/>
      <dgm:t>
        <a:bodyPr/>
        <a:lstStyle/>
        <a:p>
          <a:endParaRPr lang="en-US"/>
        </a:p>
      </dgm:t>
    </dgm:pt>
    <dgm:pt modelId="{18A2269A-92F2-4199-968D-5E8E26C878C9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031E45FC-F3D5-407A-BED9-B6A6F256FF23}" type="parTrans" cxnId="{0FA0C298-32CF-4897-A2F8-09CA673BF93B}">
      <dgm:prSet/>
      <dgm:spPr/>
      <dgm:t>
        <a:bodyPr/>
        <a:lstStyle/>
        <a:p>
          <a:endParaRPr lang="en-US"/>
        </a:p>
      </dgm:t>
    </dgm:pt>
    <dgm:pt modelId="{3DD350C6-49C6-49CD-800A-7E0A1A97BCF6}" type="sibTrans" cxnId="{0FA0C298-32CF-4897-A2F8-09CA673BF93B}">
      <dgm:prSet/>
      <dgm:spPr/>
      <dgm:t>
        <a:bodyPr/>
        <a:lstStyle/>
        <a:p>
          <a:endParaRPr lang="en-US"/>
        </a:p>
      </dgm:t>
    </dgm:pt>
    <dgm:pt modelId="{1F733812-A5F3-4E32-9BCC-B52397786CD1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FB774507-39CE-415A-AF44-3D51B62EC1B4}" type="parTrans" cxnId="{8A811D0B-01DA-4CE1-824D-690C312E407C}">
      <dgm:prSet/>
      <dgm:spPr/>
      <dgm:t>
        <a:bodyPr/>
        <a:lstStyle/>
        <a:p>
          <a:endParaRPr lang="en-US"/>
        </a:p>
      </dgm:t>
    </dgm:pt>
    <dgm:pt modelId="{6211789D-5BA2-4C2A-9593-F16EBD66F9B9}" type="sibTrans" cxnId="{8A811D0B-01DA-4CE1-824D-690C312E407C}">
      <dgm:prSet/>
      <dgm:spPr/>
      <dgm:t>
        <a:bodyPr/>
        <a:lstStyle/>
        <a:p>
          <a:endParaRPr lang="en-US"/>
        </a:p>
      </dgm:t>
    </dgm:pt>
    <dgm:pt modelId="{DCF9AC02-71AE-49F1-A80B-E441C4FE5DAD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AC42DA2D-9AD9-41F9-AC47-A5A19BF7E353}" type="parTrans" cxnId="{58C13620-4C99-43EA-B67C-6B5ED4838FAE}">
      <dgm:prSet/>
      <dgm:spPr/>
      <dgm:t>
        <a:bodyPr/>
        <a:lstStyle/>
        <a:p>
          <a:endParaRPr lang="en-US"/>
        </a:p>
      </dgm:t>
    </dgm:pt>
    <dgm:pt modelId="{1DE5276E-DE78-4E52-A94A-938E4EA545AC}" type="sibTrans" cxnId="{58C13620-4C99-43EA-B67C-6B5ED4838FAE}">
      <dgm:prSet/>
      <dgm:spPr/>
      <dgm:t>
        <a:bodyPr/>
        <a:lstStyle/>
        <a:p>
          <a:endParaRPr lang="en-US"/>
        </a:p>
      </dgm:t>
    </dgm:pt>
    <dgm:pt modelId="{962724B0-F2E1-4138-8FCC-53AEB532A564}" type="asst">
      <dgm:prSet/>
      <dgm:spPr/>
      <dgm:t>
        <a:bodyPr/>
        <a:lstStyle/>
        <a:p>
          <a:r>
            <a:rPr lang="en-US" dirty="0" smtClean="0"/>
            <a:t>Process Coach</a:t>
          </a:r>
          <a:endParaRPr lang="en-US" dirty="0"/>
        </a:p>
      </dgm:t>
    </dgm:pt>
    <dgm:pt modelId="{63F053CD-2CD9-441D-A8AE-14336EB68103}" type="parTrans" cxnId="{527B24B9-1661-451D-943C-D57B786D8BA0}">
      <dgm:prSet/>
      <dgm:spPr/>
      <dgm:t>
        <a:bodyPr/>
        <a:lstStyle/>
        <a:p>
          <a:endParaRPr lang="en-US"/>
        </a:p>
      </dgm:t>
    </dgm:pt>
    <dgm:pt modelId="{ADEEDDF7-2905-4256-89E3-A66D22C87093}" type="sibTrans" cxnId="{527B24B9-1661-451D-943C-D57B786D8BA0}">
      <dgm:prSet/>
      <dgm:spPr/>
      <dgm:t>
        <a:bodyPr/>
        <a:lstStyle/>
        <a:p>
          <a:endParaRPr lang="en-US"/>
        </a:p>
      </dgm:t>
    </dgm:pt>
    <dgm:pt modelId="{16E46D46-D512-4C5F-933A-4EDD732D5DF3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06365865-D092-4D70-B939-A9E8FED7E63C}" type="parTrans" cxnId="{46DD5824-4F6C-43A0-BE8B-DB993356476B}">
      <dgm:prSet/>
      <dgm:spPr/>
      <dgm:t>
        <a:bodyPr/>
        <a:lstStyle/>
        <a:p>
          <a:endParaRPr lang="en-US"/>
        </a:p>
      </dgm:t>
    </dgm:pt>
    <dgm:pt modelId="{2ED14865-FB80-4F03-A203-25D0E4E783CD}" type="sibTrans" cxnId="{46DD5824-4F6C-43A0-BE8B-DB993356476B}">
      <dgm:prSet/>
      <dgm:spPr/>
      <dgm:t>
        <a:bodyPr/>
        <a:lstStyle/>
        <a:p>
          <a:endParaRPr lang="en-US"/>
        </a:p>
      </dgm:t>
    </dgm:pt>
    <dgm:pt modelId="{66E734D8-1E73-457C-95CC-B36D5E221D03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0B3A62F2-0D2F-4FED-A03A-0BD0019466AA}" type="parTrans" cxnId="{937ED6AD-D456-4C4A-948D-9553118272D6}">
      <dgm:prSet/>
      <dgm:spPr/>
      <dgm:t>
        <a:bodyPr/>
        <a:lstStyle/>
        <a:p>
          <a:endParaRPr lang="en-US"/>
        </a:p>
      </dgm:t>
    </dgm:pt>
    <dgm:pt modelId="{9D4C472D-6DEA-484E-8717-EDE3DC8543BA}" type="sibTrans" cxnId="{937ED6AD-D456-4C4A-948D-9553118272D6}">
      <dgm:prSet/>
      <dgm:spPr/>
      <dgm:t>
        <a:bodyPr/>
        <a:lstStyle/>
        <a:p>
          <a:endParaRPr lang="en-US"/>
        </a:p>
      </dgm:t>
    </dgm:pt>
    <dgm:pt modelId="{619E867C-91AF-4C61-ADE9-84CDE05ECD2F}">
      <dgm:prSet/>
      <dgm:spPr/>
      <dgm:t>
        <a:bodyPr/>
        <a:lstStyle/>
        <a:p>
          <a:r>
            <a:rPr lang="en-US" dirty="0" smtClean="0"/>
            <a:t>Team Leader C1</a:t>
          </a:r>
          <a:endParaRPr lang="en-US" dirty="0"/>
        </a:p>
      </dgm:t>
    </dgm:pt>
    <dgm:pt modelId="{D73EB63C-38C3-4A5D-B05D-8F0539AA671D}" type="parTrans" cxnId="{B265541E-5DD3-4FC8-9E2A-385F12D0554F}">
      <dgm:prSet/>
      <dgm:spPr/>
      <dgm:t>
        <a:bodyPr/>
        <a:lstStyle/>
        <a:p>
          <a:endParaRPr lang="en-US"/>
        </a:p>
      </dgm:t>
    </dgm:pt>
    <dgm:pt modelId="{06BF48C9-81F8-4830-A24A-1498C45A4682}" type="sibTrans" cxnId="{B265541E-5DD3-4FC8-9E2A-385F12D0554F}">
      <dgm:prSet/>
      <dgm:spPr/>
      <dgm:t>
        <a:bodyPr/>
        <a:lstStyle/>
        <a:p>
          <a:endParaRPr lang="en-US"/>
        </a:p>
      </dgm:t>
    </dgm:pt>
    <dgm:pt modelId="{FD4F0D2D-0BF6-445A-BFD4-090A22E8F1E6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640D3099-DB0B-4794-911B-3542587451DE}" type="parTrans" cxnId="{3CAF1389-6091-46CA-A132-190B6B836300}">
      <dgm:prSet/>
      <dgm:spPr/>
      <dgm:t>
        <a:bodyPr/>
        <a:lstStyle/>
        <a:p>
          <a:endParaRPr lang="en-US"/>
        </a:p>
      </dgm:t>
    </dgm:pt>
    <dgm:pt modelId="{DFECBDFF-1DFA-47BB-9345-3E6F802EC1A2}" type="sibTrans" cxnId="{3CAF1389-6091-46CA-A132-190B6B836300}">
      <dgm:prSet/>
      <dgm:spPr/>
      <dgm:t>
        <a:bodyPr/>
        <a:lstStyle/>
        <a:p>
          <a:endParaRPr lang="en-US"/>
        </a:p>
      </dgm:t>
    </dgm:pt>
    <dgm:pt modelId="{E6E272F5-FBBF-4EE7-ADFC-21C4A69182DB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270F6A6D-B39B-4174-8BEE-257A20FC5D29}" type="parTrans" cxnId="{2B78779F-041F-4D14-AC07-EF2F0FFA60A5}">
      <dgm:prSet/>
      <dgm:spPr/>
      <dgm:t>
        <a:bodyPr/>
        <a:lstStyle/>
        <a:p>
          <a:endParaRPr lang="en-US"/>
        </a:p>
      </dgm:t>
    </dgm:pt>
    <dgm:pt modelId="{A9385986-378B-4234-A308-9C91CCA21DA7}" type="sibTrans" cxnId="{2B78779F-041F-4D14-AC07-EF2F0FFA60A5}">
      <dgm:prSet/>
      <dgm:spPr/>
      <dgm:t>
        <a:bodyPr/>
        <a:lstStyle/>
        <a:p>
          <a:endParaRPr lang="en-US"/>
        </a:p>
      </dgm:t>
    </dgm:pt>
    <dgm:pt modelId="{C21B8106-968F-4B85-9B8F-82FEB76D947A}">
      <dgm:prSet/>
      <dgm:spPr/>
      <dgm:t>
        <a:bodyPr/>
        <a:lstStyle/>
        <a:p>
          <a:r>
            <a:rPr lang="en-US" dirty="0" smtClean="0"/>
            <a:t>Team Leader C2</a:t>
          </a:r>
          <a:endParaRPr lang="en-US" dirty="0"/>
        </a:p>
      </dgm:t>
    </dgm:pt>
    <dgm:pt modelId="{EF6DDE52-49A5-4D5D-93C8-88E8872AA0C4}" type="parTrans" cxnId="{9490EF18-071C-47A1-9D58-CDD46EB3764E}">
      <dgm:prSet/>
      <dgm:spPr/>
      <dgm:t>
        <a:bodyPr/>
        <a:lstStyle/>
        <a:p>
          <a:endParaRPr lang="en-US"/>
        </a:p>
      </dgm:t>
    </dgm:pt>
    <dgm:pt modelId="{DFE95D5B-65D1-4C01-BE59-44D0ADB0D82B}" type="sibTrans" cxnId="{9490EF18-071C-47A1-9D58-CDD46EB3764E}">
      <dgm:prSet/>
      <dgm:spPr/>
      <dgm:t>
        <a:bodyPr/>
        <a:lstStyle/>
        <a:p>
          <a:endParaRPr lang="en-US"/>
        </a:p>
      </dgm:t>
    </dgm:pt>
    <dgm:pt modelId="{64E640F1-220D-43B4-8C8E-F1FC924339D3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E3FC0BEA-047C-4400-AFF2-89A53B0054E7}" type="parTrans" cxnId="{9D3AC354-DCAC-486D-89D4-81C19D65BD6D}">
      <dgm:prSet/>
      <dgm:spPr/>
      <dgm:t>
        <a:bodyPr/>
        <a:lstStyle/>
        <a:p>
          <a:endParaRPr lang="en-US"/>
        </a:p>
      </dgm:t>
    </dgm:pt>
    <dgm:pt modelId="{A776233B-2AD5-40AC-B23A-0719AA648A93}" type="sibTrans" cxnId="{9D3AC354-DCAC-486D-89D4-81C19D65BD6D}">
      <dgm:prSet/>
      <dgm:spPr/>
      <dgm:t>
        <a:bodyPr/>
        <a:lstStyle/>
        <a:p>
          <a:endParaRPr lang="en-US"/>
        </a:p>
      </dgm:t>
    </dgm:pt>
    <dgm:pt modelId="{AF4C464B-418F-480F-B98A-16F255A47833}">
      <dgm:prSet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F13666B9-609C-4AB8-87A5-CC43008141B6}" type="parTrans" cxnId="{8D00DC52-1EC9-41ED-A05D-E4286F8E06C1}">
      <dgm:prSet/>
      <dgm:spPr/>
      <dgm:t>
        <a:bodyPr/>
        <a:lstStyle/>
        <a:p>
          <a:endParaRPr lang="en-US"/>
        </a:p>
      </dgm:t>
    </dgm:pt>
    <dgm:pt modelId="{933B9D77-110C-4252-B8D8-4633085E0328}" type="sibTrans" cxnId="{8D00DC52-1EC9-41ED-A05D-E4286F8E06C1}">
      <dgm:prSet/>
      <dgm:spPr/>
      <dgm:t>
        <a:bodyPr/>
        <a:lstStyle/>
        <a:p>
          <a:endParaRPr lang="en-US"/>
        </a:p>
      </dgm:t>
    </dgm:pt>
    <dgm:pt modelId="{760F8131-B6C0-44A8-B5B8-37CF726F4050}" type="pres">
      <dgm:prSet presAssocID="{0AF399D4-EC5B-4611-833E-E314BDD75C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211C912-270D-46C6-951C-8F0DF916CAFF}" type="pres">
      <dgm:prSet presAssocID="{2A86D4B7-32E3-4339-90A6-471E0EE98CBF}" presName="hierRoot1" presStyleCnt="0">
        <dgm:presLayoutVars>
          <dgm:hierBranch val="init"/>
        </dgm:presLayoutVars>
      </dgm:prSet>
      <dgm:spPr/>
    </dgm:pt>
    <dgm:pt modelId="{9FFB689E-624B-4EB0-9C11-7BF913CFBA43}" type="pres">
      <dgm:prSet presAssocID="{2A86D4B7-32E3-4339-90A6-471E0EE98CBF}" presName="rootComposite1" presStyleCnt="0"/>
      <dgm:spPr/>
    </dgm:pt>
    <dgm:pt modelId="{B3A6CC3C-AE0D-4251-A2D1-59888B04E363}" type="pres">
      <dgm:prSet presAssocID="{2A86D4B7-32E3-4339-90A6-471E0EE98CB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F058B2-9BA5-4597-AB4B-FB176E86FAC1}" type="pres">
      <dgm:prSet presAssocID="{2A86D4B7-32E3-4339-90A6-471E0EE98CB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7A9CC2A-AD55-4A25-A203-A0CB511FD01A}" type="pres">
      <dgm:prSet presAssocID="{2A86D4B7-32E3-4339-90A6-471E0EE98CBF}" presName="hierChild2" presStyleCnt="0"/>
      <dgm:spPr/>
    </dgm:pt>
    <dgm:pt modelId="{71D627BF-B50D-4F64-BBF5-54B2CA10C222}" type="pres">
      <dgm:prSet presAssocID="{A20CBFE1-E8F4-4730-9384-6D391EB4818A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CE3531E-0F92-4E26-9C4F-8C09E1693C70}" type="pres">
      <dgm:prSet presAssocID="{582C1FC7-9EF1-43A7-8C60-83E568CFFFBA}" presName="hierRoot2" presStyleCnt="0">
        <dgm:presLayoutVars>
          <dgm:hierBranch val="init"/>
        </dgm:presLayoutVars>
      </dgm:prSet>
      <dgm:spPr/>
    </dgm:pt>
    <dgm:pt modelId="{B37A0256-4ADC-4885-A685-9D1E220ABDAA}" type="pres">
      <dgm:prSet presAssocID="{582C1FC7-9EF1-43A7-8C60-83E568CFFFBA}" presName="rootComposite" presStyleCnt="0"/>
      <dgm:spPr/>
    </dgm:pt>
    <dgm:pt modelId="{9732D110-D580-4BF6-9268-CF9571B18158}" type="pres">
      <dgm:prSet presAssocID="{582C1FC7-9EF1-43A7-8C60-83E568CFFFB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84C75B-44DB-4D3F-B280-B6E88B1A5555}" type="pres">
      <dgm:prSet presAssocID="{582C1FC7-9EF1-43A7-8C60-83E568CFFFBA}" presName="rootConnector" presStyleLbl="node2" presStyleIdx="0" presStyleCnt="4"/>
      <dgm:spPr/>
      <dgm:t>
        <a:bodyPr/>
        <a:lstStyle/>
        <a:p>
          <a:endParaRPr lang="en-US"/>
        </a:p>
      </dgm:t>
    </dgm:pt>
    <dgm:pt modelId="{328D75C0-6F10-4A1B-BE5B-0BE56D59ADAA}" type="pres">
      <dgm:prSet presAssocID="{582C1FC7-9EF1-43A7-8C60-83E568CFFFBA}" presName="hierChild4" presStyleCnt="0"/>
      <dgm:spPr/>
    </dgm:pt>
    <dgm:pt modelId="{9C3C81F3-33CB-45C2-B7A7-4518BF8299A1}" type="pres">
      <dgm:prSet presAssocID="{27B34927-BE97-4960-A38D-0E8659FD2FBF}" presName="Name37" presStyleLbl="parChTrans1D3" presStyleIdx="0" presStyleCnt="6"/>
      <dgm:spPr/>
      <dgm:t>
        <a:bodyPr/>
        <a:lstStyle/>
        <a:p>
          <a:endParaRPr lang="en-US"/>
        </a:p>
      </dgm:t>
    </dgm:pt>
    <dgm:pt modelId="{54CA7DDB-CA77-47CE-BF4E-BBF01DD7FA4A}" type="pres">
      <dgm:prSet presAssocID="{6B04379F-7C62-48B2-9F83-41B3F332259E}" presName="hierRoot2" presStyleCnt="0">
        <dgm:presLayoutVars>
          <dgm:hierBranch val="init"/>
        </dgm:presLayoutVars>
      </dgm:prSet>
      <dgm:spPr/>
    </dgm:pt>
    <dgm:pt modelId="{8387B33D-C62E-4795-8713-07BC543E3F15}" type="pres">
      <dgm:prSet presAssocID="{6B04379F-7C62-48B2-9F83-41B3F332259E}" presName="rootComposite" presStyleCnt="0"/>
      <dgm:spPr/>
    </dgm:pt>
    <dgm:pt modelId="{6CB87226-F290-4A7D-9B11-D6E334C8C597}" type="pres">
      <dgm:prSet presAssocID="{6B04379F-7C62-48B2-9F83-41B3F332259E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3992D1-D880-463B-AAE1-174D623B2E31}" type="pres">
      <dgm:prSet presAssocID="{6B04379F-7C62-48B2-9F83-41B3F332259E}" presName="rootConnector" presStyleLbl="node3" presStyleIdx="0" presStyleCnt="5"/>
      <dgm:spPr/>
      <dgm:t>
        <a:bodyPr/>
        <a:lstStyle/>
        <a:p>
          <a:endParaRPr lang="en-US"/>
        </a:p>
      </dgm:t>
    </dgm:pt>
    <dgm:pt modelId="{8EC75255-22E1-468B-9DCE-1583574C8030}" type="pres">
      <dgm:prSet presAssocID="{6B04379F-7C62-48B2-9F83-41B3F332259E}" presName="hierChild4" presStyleCnt="0"/>
      <dgm:spPr/>
    </dgm:pt>
    <dgm:pt modelId="{7A68CDD2-A843-4FDF-9A75-98498F8E599B}" type="pres">
      <dgm:prSet presAssocID="{496484CF-D968-49FE-B143-5BB161DE7FFF}" presName="Name37" presStyleLbl="parChTrans1D4" presStyleIdx="0" presStyleCnt="16"/>
      <dgm:spPr/>
      <dgm:t>
        <a:bodyPr/>
        <a:lstStyle/>
        <a:p>
          <a:endParaRPr lang="en-US"/>
        </a:p>
      </dgm:t>
    </dgm:pt>
    <dgm:pt modelId="{2D6C5AB3-D1A3-4621-9BAC-3018CE5ED410}" type="pres">
      <dgm:prSet presAssocID="{24D269E7-0544-428B-9CD0-3DB25B1E7D5A}" presName="hierRoot2" presStyleCnt="0">
        <dgm:presLayoutVars>
          <dgm:hierBranch val="init"/>
        </dgm:presLayoutVars>
      </dgm:prSet>
      <dgm:spPr/>
    </dgm:pt>
    <dgm:pt modelId="{7DAB29AB-CAF8-4406-941B-36D15F054C94}" type="pres">
      <dgm:prSet presAssocID="{24D269E7-0544-428B-9CD0-3DB25B1E7D5A}" presName="rootComposite" presStyleCnt="0"/>
      <dgm:spPr/>
    </dgm:pt>
    <dgm:pt modelId="{7AB7A8C9-7B04-4D8F-BF2F-27A1DF8F921F}" type="pres">
      <dgm:prSet presAssocID="{24D269E7-0544-428B-9CD0-3DB25B1E7D5A}" presName="rootText" presStyleLbl="node4" presStyleIdx="0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7E842E-C413-4AE7-9425-715264CC2A8F}" type="pres">
      <dgm:prSet presAssocID="{24D269E7-0544-428B-9CD0-3DB25B1E7D5A}" presName="rootConnector" presStyleLbl="node4" presStyleIdx="0" presStyleCnt="16"/>
      <dgm:spPr/>
      <dgm:t>
        <a:bodyPr/>
        <a:lstStyle/>
        <a:p>
          <a:endParaRPr lang="en-US"/>
        </a:p>
      </dgm:t>
    </dgm:pt>
    <dgm:pt modelId="{37CAAB5C-BE08-4C61-9D59-26AC0ECF4737}" type="pres">
      <dgm:prSet presAssocID="{24D269E7-0544-428B-9CD0-3DB25B1E7D5A}" presName="hierChild4" presStyleCnt="0"/>
      <dgm:spPr/>
    </dgm:pt>
    <dgm:pt modelId="{CF3526BA-EBFD-4268-8A2A-96394425A973}" type="pres">
      <dgm:prSet presAssocID="{0F9684F2-8735-44D8-B404-1475CE401710}" presName="Name37" presStyleLbl="parChTrans1D4" presStyleIdx="1" presStyleCnt="16"/>
      <dgm:spPr/>
      <dgm:t>
        <a:bodyPr/>
        <a:lstStyle/>
        <a:p>
          <a:endParaRPr lang="en-US"/>
        </a:p>
      </dgm:t>
    </dgm:pt>
    <dgm:pt modelId="{BCB905D1-2337-4F25-BAC8-2FD66D77BFCB}" type="pres">
      <dgm:prSet presAssocID="{8E288189-831D-454E-AC5A-19712EAE8FD7}" presName="hierRoot2" presStyleCnt="0">
        <dgm:presLayoutVars>
          <dgm:hierBranch val="init"/>
        </dgm:presLayoutVars>
      </dgm:prSet>
      <dgm:spPr/>
    </dgm:pt>
    <dgm:pt modelId="{42E1649A-B2BB-4E1F-A33D-577855E6C240}" type="pres">
      <dgm:prSet presAssocID="{8E288189-831D-454E-AC5A-19712EAE8FD7}" presName="rootComposite" presStyleCnt="0"/>
      <dgm:spPr/>
    </dgm:pt>
    <dgm:pt modelId="{363B51AB-0220-44FF-BB2E-AD759551D42C}" type="pres">
      <dgm:prSet presAssocID="{8E288189-831D-454E-AC5A-19712EAE8FD7}" presName="rootText" presStyleLbl="node4" presStyleIdx="1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E46B7F-3FB2-469E-A6A3-817E5E7CEDC7}" type="pres">
      <dgm:prSet presAssocID="{8E288189-831D-454E-AC5A-19712EAE8FD7}" presName="rootConnector" presStyleLbl="node4" presStyleIdx="1" presStyleCnt="16"/>
      <dgm:spPr/>
      <dgm:t>
        <a:bodyPr/>
        <a:lstStyle/>
        <a:p>
          <a:endParaRPr lang="en-US"/>
        </a:p>
      </dgm:t>
    </dgm:pt>
    <dgm:pt modelId="{5E16B2BC-1772-4153-9D35-A5109AF38517}" type="pres">
      <dgm:prSet presAssocID="{8E288189-831D-454E-AC5A-19712EAE8FD7}" presName="hierChild4" presStyleCnt="0"/>
      <dgm:spPr/>
    </dgm:pt>
    <dgm:pt modelId="{B5F99E9A-4C38-4EBA-9107-88F46AFDBB50}" type="pres">
      <dgm:prSet presAssocID="{8E288189-831D-454E-AC5A-19712EAE8FD7}" presName="hierChild5" presStyleCnt="0"/>
      <dgm:spPr/>
    </dgm:pt>
    <dgm:pt modelId="{BE27ABCD-FEE4-48E1-B50F-5CC51EF6ABC7}" type="pres">
      <dgm:prSet presAssocID="{24D269E7-0544-428B-9CD0-3DB25B1E7D5A}" presName="hierChild5" presStyleCnt="0"/>
      <dgm:spPr/>
    </dgm:pt>
    <dgm:pt modelId="{35E5750B-8814-48F6-9038-9856E8911AC9}" type="pres">
      <dgm:prSet presAssocID="{6B04379F-7C62-48B2-9F83-41B3F332259E}" presName="hierChild5" presStyleCnt="0"/>
      <dgm:spPr/>
    </dgm:pt>
    <dgm:pt modelId="{253C81FB-D493-4E3C-B2EE-6A2E83CF5687}" type="pres">
      <dgm:prSet presAssocID="{582C1FC7-9EF1-43A7-8C60-83E568CFFFBA}" presName="hierChild5" presStyleCnt="0"/>
      <dgm:spPr/>
    </dgm:pt>
    <dgm:pt modelId="{D8DF62E6-2603-45BF-B662-B3F8C6D630DB}" type="pres">
      <dgm:prSet presAssocID="{A0BB54E6-D97F-4DFD-8927-38BCF6808A90}" presName="Name37" presStyleLbl="parChTrans1D2" presStyleIdx="1" presStyleCnt="5"/>
      <dgm:spPr/>
      <dgm:t>
        <a:bodyPr/>
        <a:lstStyle/>
        <a:p>
          <a:endParaRPr lang="en-US"/>
        </a:p>
      </dgm:t>
    </dgm:pt>
    <dgm:pt modelId="{6BCA069F-5847-4D90-A69C-7A5734742BB8}" type="pres">
      <dgm:prSet presAssocID="{AA49F6E7-E674-47FD-B7C8-77A9B70D1A89}" presName="hierRoot2" presStyleCnt="0">
        <dgm:presLayoutVars>
          <dgm:hierBranch val="init"/>
        </dgm:presLayoutVars>
      </dgm:prSet>
      <dgm:spPr/>
    </dgm:pt>
    <dgm:pt modelId="{74DC814A-B083-48BA-8CE7-D636E41186F1}" type="pres">
      <dgm:prSet presAssocID="{AA49F6E7-E674-47FD-B7C8-77A9B70D1A89}" presName="rootComposite" presStyleCnt="0"/>
      <dgm:spPr/>
    </dgm:pt>
    <dgm:pt modelId="{7CA9A60D-526A-4445-ABD4-6939D4485C5F}" type="pres">
      <dgm:prSet presAssocID="{AA49F6E7-E674-47FD-B7C8-77A9B70D1A89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1790D7-9ADE-4629-8352-CB033FEC4C05}" type="pres">
      <dgm:prSet presAssocID="{AA49F6E7-E674-47FD-B7C8-77A9B70D1A89}" presName="rootConnector" presStyleLbl="node2" presStyleIdx="1" presStyleCnt="4"/>
      <dgm:spPr/>
      <dgm:t>
        <a:bodyPr/>
        <a:lstStyle/>
        <a:p>
          <a:endParaRPr lang="en-US"/>
        </a:p>
      </dgm:t>
    </dgm:pt>
    <dgm:pt modelId="{1456C02B-1149-4AFB-A994-27BF1E166171}" type="pres">
      <dgm:prSet presAssocID="{AA49F6E7-E674-47FD-B7C8-77A9B70D1A89}" presName="hierChild4" presStyleCnt="0"/>
      <dgm:spPr/>
    </dgm:pt>
    <dgm:pt modelId="{CE7661C8-156E-42C8-9903-64A5210BA7CC}" type="pres">
      <dgm:prSet presAssocID="{AC42DA2D-9AD9-41F9-AC47-A5A19BF7E353}" presName="Name37" presStyleLbl="parChTrans1D3" presStyleIdx="1" presStyleCnt="6"/>
      <dgm:spPr/>
      <dgm:t>
        <a:bodyPr/>
        <a:lstStyle/>
        <a:p>
          <a:endParaRPr lang="en-US"/>
        </a:p>
      </dgm:t>
    </dgm:pt>
    <dgm:pt modelId="{57AB103D-9B00-4065-962A-158D55DA2E21}" type="pres">
      <dgm:prSet presAssocID="{DCF9AC02-71AE-49F1-A80B-E441C4FE5DAD}" presName="hierRoot2" presStyleCnt="0">
        <dgm:presLayoutVars>
          <dgm:hierBranch val="init"/>
        </dgm:presLayoutVars>
      </dgm:prSet>
      <dgm:spPr/>
    </dgm:pt>
    <dgm:pt modelId="{009DC14C-3A1E-43CF-882C-1BFCFDA65B61}" type="pres">
      <dgm:prSet presAssocID="{DCF9AC02-71AE-49F1-A80B-E441C4FE5DAD}" presName="rootComposite" presStyleCnt="0"/>
      <dgm:spPr/>
    </dgm:pt>
    <dgm:pt modelId="{4E482FC9-D7AA-40E4-BCE2-241B80CAACF9}" type="pres">
      <dgm:prSet presAssocID="{DCF9AC02-71AE-49F1-A80B-E441C4FE5DAD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C19F3C-263D-43F3-B530-F1B211746A78}" type="pres">
      <dgm:prSet presAssocID="{DCF9AC02-71AE-49F1-A80B-E441C4FE5DAD}" presName="rootConnector" presStyleLbl="node3" presStyleIdx="1" presStyleCnt="5"/>
      <dgm:spPr/>
      <dgm:t>
        <a:bodyPr/>
        <a:lstStyle/>
        <a:p>
          <a:endParaRPr lang="en-US"/>
        </a:p>
      </dgm:t>
    </dgm:pt>
    <dgm:pt modelId="{087D9B08-2D2A-40FF-9E95-18228CFC899E}" type="pres">
      <dgm:prSet presAssocID="{DCF9AC02-71AE-49F1-A80B-E441C4FE5DAD}" presName="hierChild4" presStyleCnt="0"/>
      <dgm:spPr/>
    </dgm:pt>
    <dgm:pt modelId="{798D7B6D-B70E-4464-AF97-EFE81E8996A1}" type="pres">
      <dgm:prSet presAssocID="{FB774507-39CE-415A-AF44-3D51B62EC1B4}" presName="Name37" presStyleLbl="parChTrans1D4" presStyleIdx="2" presStyleCnt="16"/>
      <dgm:spPr/>
      <dgm:t>
        <a:bodyPr/>
        <a:lstStyle/>
        <a:p>
          <a:endParaRPr lang="en-US"/>
        </a:p>
      </dgm:t>
    </dgm:pt>
    <dgm:pt modelId="{CD871F9D-F4D3-4699-9BD8-8EB289AA1814}" type="pres">
      <dgm:prSet presAssocID="{1F733812-A5F3-4E32-9BCC-B52397786CD1}" presName="hierRoot2" presStyleCnt="0">
        <dgm:presLayoutVars>
          <dgm:hierBranch val="init"/>
        </dgm:presLayoutVars>
      </dgm:prSet>
      <dgm:spPr/>
    </dgm:pt>
    <dgm:pt modelId="{618108CF-74CC-4AA1-B25E-20C1CB91B554}" type="pres">
      <dgm:prSet presAssocID="{1F733812-A5F3-4E32-9BCC-B52397786CD1}" presName="rootComposite" presStyleCnt="0"/>
      <dgm:spPr/>
    </dgm:pt>
    <dgm:pt modelId="{7B58ED90-A313-4A5A-8F57-8917CDB63855}" type="pres">
      <dgm:prSet presAssocID="{1F733812-A5F3-4E32-9BCC-B52397786CD1}" presName="rootText" presStyleLbl="node4" presStyleIdx="2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D7D73A-78F9-40EF-9D5F-BA72E487DD15}" type="pres">
      <dgm:prSet presAssocID="{1F733812-A5F3-4E32-9BCC-B52397786CD1}" presName="rootConnector" presStyleLbl="node4" presStyleIdx="2" presStyleCnt="16"/>
      <dgm:spPr/>
      <dgm:t>
        <a:bodyPr/>
        <a:lstStyle/>
        <a:p>
          <a:endParaRPr lang="en-US"/>
        </a:p>
      </dgm:t>
    </dgm:pt>
    <dgm:pt modelId="{15778B3D-43FF-43BE-BB0F-EB37A295D62E}" type="pres">
      <dgm:prSet presAssocID="{1F733812-A5F3-4E32-9BCC-B52397786CD1}" presName="hierChild4" presStyleCnt="0"/>
      <dgm:spPr/>
    </dgm:pt>
    <dgm:pt modelId="{A86072D5-4B37-4DCF-B000-A8E911EDFE63}" type="pres">
      <dgm:prSet presAssocID="{031E45FC-F3D5-407A-BED9-B6A6F256FF23}" presName="Name37" presStyleLbl="parChTrans1D4" presStyleIdx="3" presStyleCnt="16"/>
      <dgm:spPr/>
      <dgm:t>
        <a:bodyPr/>
        <a:lstStyle/>
        <a:p>
          <a:endParaRPr lang="en-US"/>
        </a:p>
      </dgm:t>
    </dgm:pt>
    <dgm:pt modelId="{68F73F1F-D5FD-4336-90E5-F5E43C68CD90}" type="pres">
      <dgm:prSet presAssocID="{18A2269A-92F2-4199-968D-5E8E26C878C9}" presName="hierRoot2" presStyleCnt="0">
        <dgm:presLayoutVars>
          <dgm:hierBranch val="init"/>
        </dgm:presLayoutVars>
      </dgm:prSet>
      <dgm:spPr/>
    </dgm:pt>
    <dgm:pt modelId="{A8F3EAB6-B2EE-4885-91E3-C6E96CB364E0}" type="pres">
      <dgm:prSet presAssocID="{18A2269A-92F2-4199-968D-5E8E26C878C9}" presName="rootComposite" presStyleCnt="0"/>
      <dgm:spPr/>
    </dgm:pt>
    <dgm:pt modelId="{9D6149FD-8F77-43E6-B0D9-43D15C1565BB}" type="pres">
      <dgm:prSet presAssocID="{18A2269A-92F2-4199-968D-5E8E26C878C9}" presName="rootText" presStyleLbl="node4" presStyleIdx="3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185D8B-1F80-4CEC-97C6-17302606510B}" type="pres">
      <dgm:prSet presAssocID="{18A2269A-92F2-4199-968D-5E8E26C878C9}" presName="rootConnector" presStyleLbl="node4" presStyleIdx="3" presStyleCnt="16"/>
      <dgm:spPr/>
      <dgm:t>
        <a:bodyPr/>
        <a:lstStyle/>
        <a:p>
          <a:endParaRPr lang="en-US"/>
        </a:p>
      </dgm:t>
    </dgm:pt>
    <dgm:pt modelId="{73D21E1D-5751-4523-A1B3-A96D954FF8E5}" type="pres">
      <dgm:prSet presAssocID="{18A2269A-92F2-4199-968D-5E8E26C878C9}" presName="hierChild4" presStyleCnt="0"/>
      <dgm:spPr/>
    </dgm:pt>
    <dgm:pt modelId="{E554D6D9-8D4B-434E-890B-825053973B49}" type="pres">
      <dgm:prSet presAssocID="{6CB744C8-3754-4178-B0AC-F844B6345937}" presName="Name37" presStyleLbl="parChTrans1D4" presStyleIdx="4" presStyleCnt="16"/>
      <dgm:spPr/>
      <dgm:t>
        <a:bodyPr/>
        <a:lstStyle/>
        <a:p>
          <a:endParaRPr lang="en-US"/>
        </a:p>
      </dgm:t>
    </dgm:pt>
    <dgm:pt modelId="{ADC5B7AE-2056-4051-A575-57FBC7D8AA62}" type="pres">
      <dgm:prSet presAssocID="{6DC67048-4159-4F5B-8645-EC170FEB281D}" presName="hierRoot2" presStyleCnt="0">
        <dgm:presLayoutVars>
          <dgm:hierBranch val="init"/>
        </dgm:presLayoutVars>
      </dgm:prSet>
      <dgm:spPr/>
    </dgm:pt>
    <dgm:pt modelId="{32589B7F-62AE-40E6-A955-20B000D55407}" type="pres">
      <dgm:prSet presAssocID="{6DC67048-4159-4F5B-8645-EC170FEB281D}" presName="rootComposite" presStyleCnt="0"/>
      <dgm:spPr/>
    </dgm:pt>
    <dgm:pt modelId="{8B89F1C5-BE26-4994-9E86-4529CC0928AF}" type="pres">
      <dgm:prSet presAssocID="{6DC67048-4159-4F5B-8645-EC170FEB281D}" presName="rootText" presStyleLbl="node4" presStyleIdx="4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7A225E-392D-4B17-BCA2-6CEFC844DA3F}" type="pres">
      <dgm:prSet presAssocID="{6DC67048-4159-4F5B-8645-EC170FEB281D}" presName="rootConnector" presStyleLbl="node4" presStyleIdx="4" presStyleCnt="16"/>
      <dgm:spPr/>
      <dgm:t>
        <a:bodyPr/>
        <a:lstStyle/>
        <a:p>
          <a:endParaRPr lang="en-US"/>
        </a:p>
      </dgm:t>
    </dgm:pt>
    <dgm:pt modelId="{7CA9821C-23F3-4D54-98BF-9C5FB2E4783A}" type="pres">
      <dgm:prSet presAssocID="{6DC67048-4159-4F5B-8645-EC170FEB281D}" presName="hierChild4" presStyleCnt="0"/>
      <dgm:spPr/>
    </dgm:pt>
    <dgm:pt modelId="{5668490F-04B8-406D-8356-8E1A7F9CF681}" type="pres">
      <dgm:prSet presAssocID="{D6A0004D-D21B-4035-8287-847A213AADFC}" presName="Name37" presStyleLbl="parChTrans1D4" presStyleIdx="5" presStyleCnt="16"/>
      <dgm:spPr/>
      <dgm:t>
        <a:bodyPr/>
        <a:lstStyle/>
        <a:p>
          <a:endParaRPr lang="en-US"/>
        </a:p>
      </dgm:t>
    </dgm:pt>
    <dgm:pt modelId="{8992F0C9-6BF0-4200-AD00-A902966CD250}" type="pres">
      <dgm:prSet presAssocID="{2C42276F-3619-4C30-B05D-99A1DAE7BFC4}" presName="hierRoot2" presStyleCnt="0">
        <dgm:presLayoutVars>
          <dgm:hierBranch val="init"/>
        </dgm:presLayoutVars>
      </dgm:prSet>
      <dgm:spPr/>
    </dgm:pt>
    <dgm:pt modelId="{989CF0FB-100C-4E0A-AA2B-346D3EA0B969}" type="pres">
      <dgm:prSet presAssocID="{2C42276F-3619-4C30-B05D-99A1DAE7BFC4}" presName="rootComposite" presStyleCnt="0"/>
      <dgm:spPr/>
    </dgm:pt>
    <dgm:pt modelId="{EBA3DEDF-FAD9-489A-9E5E-BA211F7E6A10}" type="pres">
      <dgm:prSet presAssocID="{2C42276F-3619-4C30-B05D-99A1DAE7BFC4}" presName="rootText" presStyleLbl="node4" presStyleIdx="5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A46081-71FF-4A0D-9A98-9BBC5992750E}" type="pres">
      <dgm:prSet presAssocID="{2C42276F-3619-4C30-B05D-99A1DAE7BFC4}" presName="rootConnector" presStyleLbl="node4" presStyleIdx="5" presStyleCnt="16"/>
      <dgm:spPr/>
      <dgm:t>
        <a:bodyPr/>
        <a:lstStyle/>
        <a:p>
          <a:endParaRPr lang="en-US"/>
        </a:p>
      </dgm:t>
    </dgm:pt>
    <dgm:pt modelId="{310CC008-0342-4E1B-8652-1F9DEF568785}" type="pres">
      <dgm:prSet presAssocID="{2C42276F-3619-4C30-B05D-99A1DAE7BFC4}" presName="hierChild4" presStyleCnt="0"/>
      <dgm:spPr/>
    </dgm:pt>
    <dgm:pt modelId="{3B48231F-8C8D-4C86-A24B-C0F220A94157}" type="pres">
      <dgm:prSet presAssocID="{A7966B65-7AB2-4C82-B36A-DFF0A35DBACF}" presName="Name37" presStyleLbl="parChTrans1D4" presStyleIdx="6" presStyleCnt="16"/>
      <dgm:spPr/>
      <dgm:t>
        <a:bodyPr/>
        <a:lstStyle/>
        <a:p>
          <a:endParaRPr lang="en-US"/>
        </a:p>
      </dgm:t>
    </dgm:pt>
    <dgm:pt modelId="{AB85A87A-8B6F-4523-AC27-DBE6C85BA60C}" type="pres">
      <dgm:prSet presAssocID="{55FEDE0C-0ECA-4542-910E-6B7CF2EB5A72}" presName="hierRoot2" presStyleCnt="0">
        <dgm:presLayoutVars>
          <dgm:hierBranch val="init"/>
        </dgm:presLayoutVars>
      </dgm:prSet>
      <dgm:spPr/>
    </dgm:pt>
    <dgm:pt modelId="{37CD9F5E-B542-4AC1-9C5C-356D11725150}" type="pres">
      <dgm:prSet presAssocID="{55FEDE0C-0ECA-4542-910E-6B7CF2EB5A72}" presName="rootComposite" presStyleCnt="0"/>
      <dgm:spPr/>
    </dgm:pt>
    <dgm:pt modelId="{D25087AA-4E2C-429D-BAA4-EDAB0EBD827E}" type="pres">
      <dgm:prSet presAssocID="{55FEDE0C-0ECA-4542-910E-6B7CF2EB5A72}" presName="rootText" presStyleLbl="node4" presStyleIdx="6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2D2488-D252-4B7F-88F5-335595274DBA}" type="pres">
      <dgm:prSet presAssocID="{55FEDE0C-0ECA-4542-910E-6B7CF2EB5A72}" presName="rootConnector" presStyleLbl="node4" presStyleIdx="6" presStyleCnt="16"/>
      <dgm:spPr/>
      <dgm:t>
        <a:bodyPr/>
        <a:lstStyle/>
        <a:p>
          <a:endParaRPr lang="en-US"/>
        </a:p>
      </dgm:t>
    </dgm:pt>
    <dgm:pt modelId="{293E00A4-1983-4C35-96EB-97F3A651D118}" type="pres">
      <dgm:prSet presAssocID="{55FEDE0C-0ECA-4542-910E-6B7CF2EB5A72}" presName="hierChild4" presStyleCnt="0"/>
      <dgm:spPr/>
    </dgm:pt>
    <dgm:pt modelId="{E00C3524-6259-417F-8B0D-4E7A2EE9E943}" type="pres">
      <dgm:prSet presAssocID="{BE38DF1E-ED01-4350-8B48-F07E8164C695}" presName="Name37" presStyleLbl="parChTrans1D4" presStyleIdx="7" presStyleCnt="16"/>
      <dgm:spPr/>
      <dgm:t>
        <a:bodyPr/>
        <a:lstStyle/>
        <a:p>
          <a:endParaRPr lang="en-US"/>
        </a:p>
      </dgm:t>
    </dgm:pt>
    <dgm:pt modelId="{C6946B8D-AC1F-45FB-B285-0B67D02302EC}" type="pres">
      <dgm:prSet presAssocID="{1832448B-9E5A-4AE8-9AAD-8614B9E3EF58}" presName="hierRoot2" presStyleCnt="0">
        <dgm:presLayoutVars>
          <dgm:hierBranch val="init"/>
        </dgm:presLayoutVars>
      </dgm:prSet>
      <dgm:spPr/>
    </dgm:pt>
    <dgm:pt modelId="{1B602649-874F-4757-B850-CCBF9232298E}" type="pres">
      <dgm:prSet presAssocID="{1832448B-9E5A-4AE8-9AAD-8614B9E3EF58}" presName="rootComposite" presStyleCnt="0"/>
      <dgm:spPr/>
    </dgm:pt>
    <dgm:pt modelId="{AE513EC7-2F02-4E29-B254-7014FD081958}" type="pres">
      <dgm:prSet presAssocID="{1832448B-9E5A-4AE8-9AAD-8614B9E3EF58}" presName="rootText" presStyleLbl="node4" presStyleIdx="7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B38A11-C27A-40BE-A992-C9DE5AD56711}" type="pres">
      <dgm:prSet presAssocID="{1832448B-9E5A-4AE8-9AAD-8614B9E3EF58}" presName="rootConnector" presStyleLbl="node4" presStyleIdx="7" presStyleCnt="16"/>
      <dgm:spPr/>
      <dgm:t>
        <a:bodyPr/>
        <a:lstStyle/>
        <a:p>
          <a:endParaRPr lang="en-US"/>
        </a:p>
      </dgm:t>
    </dgm:pt>
    <dgm:pt modelId="{CA64A4B2-0F94-4FDA-9799-1E781FE534ED}" type="pres">
      <dgm:prSet presAssocID="{1832448B-9E5A-4AE8-9AAD-8614B9E3EF58}" presName="hierChild4" presStyleCnt="0"/>
      <dgm:spPr/>
    </dgm:pt>
    <dgm:pt modelId="{612946DE-7ED3-4DDA-BB70-6F5AF7A8A0EB}" type="pres">
      <dgm:prSet presAssocID="{1832448B-9E5A-4AE8-9AAD-8614B9E3EF58}" presName="hierChild5" presStyleCnt="0"/>
      <dgm:spPr/>
    </dgm:pt>
    <dgm:pt modelId="{B8620EBB-09F2-46CE-BA6D-50729D3EF9B6}" type="pres">
      <dgm:prSet presAssocID="{55FEDE0C-0ECA-4542-910E-6B7CF2EB5A72}" presName="hierChild5" presStyleCnt="0"/>
      <dgm:spPr/>
    </dgm:pt>
    <dgm:pt modelId="{5C251DE3-F20A-4891-A06A-3F5EE4F8E967}" type="pres">
      <dgm:prSet presAssocID="{2C42276F-3619-4C30-B05D-99A1DAE7BFC4}" presName="hierChild5" presStyleCnt="0"/>
      <dgm:spPr/>
    </dgm:pt>
    <dgm:pt modelId="{F2672A9E-09E3-4F9A-BF40-FD371209D4BE}" type="pres">
      <dgm:prSet presAssocID="{6DC67048-4159-4F5B-8645-EC170FEB281D}" presName="hierChild5" presStyleCnt="0"/>
      <dgm:spPr/>
    </dgm:pt>
    <dgm:pt modelId="{E31ECB30-9940-49F8-97B6-5D1A4FD2A4E9}" type="pres">
      <dgm:prSet presAssocID="{18A2269A-92F2-4199-968D-5E8E26C878C9}" presName="hierChild5" presStyleCnt="0"/>
      <dgm:spPr/>
    </dgm:pt>
    <dgm:pt modelId="{31431004-B832-4E4B-848D-039BBDAC22C8}" type="pres">
      <dgm:prSet presAssocID="{1F733812-A5F3-4E32-9BCC-B52397786CD1}" presName="hierChild5" presStyleCnt="0"/>
      <dgm:spPr/>
    </dgm:pt>
    <dgm:pt modelId="{3A8A821A-CB0F-40F2-8F90-0BB8D1C1F03B}" type="pres">
      <dgm:prSet presAssocID="{DCF9AC02-71AE-49F1-A80B-E441C4FE5DAD}" presName="hierChild5" presStyleCnt="0"/>
      <dgm:spPr/>
    </dgm:pt>
    <dgm:pt modelId="{E9F7B2F7-A57D-432A-B973-77F3D02170D8}" type="pres">
      <dgm:prSet presAssocID="{AA49F6E7-E674-47FD-B7C8-77A9B70D1A89}" presName="hierChild5" presStyleCnt="0"/>
      <dgm:spPr/>
    </dgm:pt>
    <dgm:pt modelId="{D7D3E7AB-5529-4776-BA17-15171DED4BAF}" type="pres">
      <dgm:prSet presAssocID="{7D400AAC-8482-4279-B99A-2759C35F957D}" presName="Name37" presStyleLbl="parChTrans1D2" presStyleIdx="2" presStyleCnt="5"/>
      <dgm:spPr/>
      <dgm:t>
        <a:bodyPr/>
        <a:lstStyle/>
        <a:p>
          <a:endParaRPr lang="en-US"/>
        </a:p>
      </dgm:t>
    </dgm:pt>
    <dgm:pt modelId="{A1CE0EBE-D1A4-4AF7-9696-EA64D67B346C}" type="pres">
      <dgm:prSet presAssocID="{AE6A73C7-9DE5-4CBB-8579-A5114E7450BE}" presName="hierRoot2" presStyleCnt="0">
        <dgm:presLayoutVars>
          <dgm:hierBranch val="init"/>
        </dgm:presLayoutVars>
      </dgm:prSet>
      <dgm:spPr/>
    </dgm:pt>
    <dgm:pt modelId="{4F5C8D3B-AEAE-4DD2-B99B-2142B820916C}" type="pres">
      <dgm:prSet presAssocID="{AE6A73C7-9DE5-4CBB-8579-A5114E7450BE}" presName="rootComposite" presStyleCnt="0"/>
      <dgm:spPr/>
    </dgm:pt>
    <dgm:pt modelId="{ECA02BBD-BFDE-4A6F-86FA-3068E9E52A92}" type="pres">
      <dgm:prSet presAssocID="{AE6A73C7-9DE5-4CBB-8579-A5114E7450B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74716B-56E2-4C00-A05E-23FE0C9DEAB1}" type="pres">
      <dgm:prSet presAssocID="{AE6A73C7-9DE5-4CBB-8579-A5114E7450BE}" presName="rootConnector" presStyleLbl="node2" presStyleIdx="2" presStyleCnt="4"/>
      <dgm:spPr/>
      <dgm:t>
        <a:bodyPr/>
        <a:lstStyle/>
        <a:p>
          <a:endParaRPr lang="en-US"/>
        </a:p>
      </dgm:t>
    </dgm:pt>
    <dgm:pt modelId="{241E694F-AD49-454A-9CFC-750561CFA900}" type="pres">
      <dgm:prSet presAssocID="{AE6A73C7-9DE5-4CBB-8579-A5114E7450BE}" presName="hierChild4" presStyleCnt="0"/>
      <dgm:spPr/>
    </dgm:pt>
    <dgm:pt modelId="{7255F4E3-749B-4EA6-8F87-381BF8F3F3EF}" type="pres">
      <dgm:prSet presAssocID="{D73EB63C-38C3-4A5D-B05D-8F0539AA671D}" presName="Name37" presStyleLbl="parChTrans1D3" presStyleIdx="2" presStyleCnt="6"/>
      <dgm:spPr/>
      <dgm:t>
        <a:bodyPr/>
        <a:lstStyle/>
        <a:p>
          <a:endParaRPr lang="en-US"/>
        </a:p>
      </dgm:t>
    </dgm:pt>
    <dgm:pt modelId="{7E12AF89-6258-4602-9391-737A0DB35AA3}" type="pres">
      <dgm:prSet presAssocID="{619E867C-91AF-4C61-ADE9-84CDE05ECD2F}" presName="hierRoot2" presStyleCnt="0">
        <dgm:presLayoutVars>
          <dgm:hierBranch val="init"/>
        </dgm:presLayoutVars>
      </dgm:prSet>
      <dgm:spPr/>
    </dgm:pt>
    <dgm:pt modelId="{E0451F4D-F4F9-480A-830A-AA46E2E53B6B}" type="pres">
      <dgm:prSet presAssocID="{619E867C-91AF-4C61-ADE9-84CDE05ECD2F}" presName="rootComposite" presStyleCnt="0"/>
      <dgm:spPr/>
    </dgm:pt>
    <dgm:pt modelId="{B0EDE375-29EA-4CB2-B4FC-6F99479973AC}" type="pres">
      <dgm:prSet presAssocID="{619E867C-91AF-4C61-ADE9-84CDE05ECD2F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571AEF-BDB2-4279-B877-9869C32952D4}" type="pres">
      <dgm:prSet presAssocID="{619E867C-91AF-4C61-ADE9-84CDE05ECD2F}" presName="rootConnector" presStyleLbl="node3" presStyleIdx="2" presStyleCnt="5"/>
      <dgm:spPr/>
      <dgm:t>
        <a:bodyPr/>
        <a:lstStyle/>
        <a:p>
          <a:endParaRPr lang="en-US"/>
        </a:p>
      </dgm:t>
    </dgm:pt>
    <dgm:pt modelId="{31B1E2B5-73EC-4C4E-8A8A-D2BD5C7D0151}" type="pres">
      <dgm:prSet presAssocID="{619E867C-91AF-4C61-ADE9-84CDE05ECD2F}" presName="hierChild4" presStyleCnt="0"/>
      <dgm:spPr/>
    </dgm:pt>
    <dgm:pt modelId="{C5C0A6F7-6585-4225-908A-2A61B96903C5}" type="pres">
      <dgm:prSet presAssocID="{0B3A62F2-0D2F-4FED-A03A-0BD0019466AA}" presName="Name37" presStyleLbl="parChTrans1D4" presStyleIdx="8" presStyleCnt="16"/>
      <dgm:spPr/>
      <dgm:t>
        <a:bodyPr/>
        <a:lstStyle/>
        <a:p>
          <a:endParaRPr lang="en-US"/>
        </a:p>
      </dgm:t>
    </dgm:pt>
    <dgm:pt modelId="{4D5C6838-F5F6-4CD3-89D0-E901FA2AF85C}" type="pres">
      <dgm:prSet presAssocID="{66E734D8-1E73-457C-95CC-B36D5E221D03}" presName="hierRoot2" presStyleCnt="0">
        <dgm:presLayoutVars>
          <dgm:hierBranch val="init"/>
        </dgm:presLayoutVars>
      </dgm:prSet>
      <dgm:spPr/>
    </dgm:pt>
    <dgm:pt modelId="{1ED5DCFA-0F7A-4271-AB11-3B19B21DB175}" type="pres">
      <dgm:prSet presAssocID="{66E734D8-1E73-457C-95CC-B36D5E221D03}" presName="rootComposite" presStyleCnt="0"/>
      <dgm:spPr/>
    </dgm:pt>
    <dgm:pt modelId="{33068AD2-4F88-4736-A5D3-636166B4AB00}" type="pres">
      <dgm:prSet presAssocID="{66E734D8-1E73-457C-95CC-B36D5E221D03}" presName="rootText" presStyleLbl="node4" presStyleIdx="8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E1005B-9FB0-4F72-96AE-96CFE6F95C95}" type="pres">
      <dgm:prSet presAssocID="{66E734D8-1E73-457C-95CC-B36D5E221D03}" presName="rootConnector" presStyleLbl="node4" presStyleIdx="8" presStyleCnt="16"/>
      <dgm:spPr/>
      <dgm:t>
        <a:bodyPr/>
        <a:lstStyle/>
        <a:p>
          <a:endParaRPr lang="en-US"/>
        </a:p>
      </dgm:t>
    </dgm:pt>
    <dgm:pt modelId="{DE122285-CC8B-4E24-9FB1-4BAA46103C48}" type="pres">
      <dgm:prSet presAssocID="{66E734D8-1E73-457C-95CC-B36D5E221D03}" presName="hierChild4" presStyleCnt="0"/>
      <dgm:spPr/>
    </dgm:pt>
    <dgm:pt modelId="{14EEDE38-5C16-4D91-8228-36CD74937E55}" type="pres">
      <dgm:prSet presAssocID="{66E734D8-1E73-457C-95CC-B36D5E221D03}" presName="hierChild5" presStyleCnt="0"/>
      <dgm:spPr/>
    </dgm:pt>
    <dgm:pt modelId="{8D99A208-C909-4491-88D1-5747E4C31F1C}" type="pres">
      <dgm:prSet presAssocID="{640D3099-DB0B-4794-911B-3542587451DE}" presName="Name37" presStyleLbl="parChTrans1D4" presStyleIdx="9" presStyleCnt="16"/>
      <dgm:spPr/>
      <dgm:t>
        <a:bodyPr/>
        <a:lstStyle/>
        <a:p>
          <a:endParaRPr lang="en-US"/>
        </a:p>
      </dgm:t>
    </dgm:pt>
    <dgm:pt modelId="{A6A04752-0C12-4EBC-9847-21DBCF5CC8F1}" type="pres">
      <dgm:prSet presAssocID="{FD4F0D2D-0BF6-445A-BFD4-090A22E8F1E6}" presName="hierRoot2" presStyleCnt="0">
        <dgm:presLayoutVars>
          <dgm:hierBranch val="init"/>
        </dgm:presLayoutVars>
      </dgm:prSet>
      <dgm:spPr/>
    </dgm:pt>
    <dgm:pt modelId="{EFA24255-67E4-40DC-8B96-524E33813158}" type="pres">
      <dgm:prSet presAssocID="{FD4F0D2D-0BF6-445A-BFD4-090A22E8F1E6}" presName="rootComposite" presStyleCnt="0"/>
      <dgm:spPr/>
    </dgm:pt>
    <dgm:pt modelId="{1F30F79A-EE8A-411E-B1B1-92F4AFAB74F6}" type="pres">
      <dgm:prSet presAssocID="{FD4F0D2D-0BF6-445A-BFD4-090A22E8F1E6}" presName="rootText" presStyleLbl="node4" presStyleIdx="9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B10F1A-18B4-4775-A73D-E9C6BCAE49AA}" type="pres">
      <dgm:prSet presAssocID="{FD4F0D2D-0BF6-445A-BFD4-090A22E8F1E6}" presName="rootConnector" presStyleLbl="node4" presStyleIdx="9" presStyleCnt="16"/>
      <dgm:spPr/>
      <dgm:t>
        <a:bodyPr/>
        <a:lstStyle/>
        <a:p>
          <a:endParaRPr lang="en-US"/>
        </a:p>
      </dgm:t>
    </dgm:pt>
    <dgm:pt modelId="{4DBE5E80-1BDF-4F95-AA61-3D5BA52ECB64}" type="pres">
      <dgm:prSet presAssocID="{FD4F0D2D-0BF6-445A-BFD4-090A22E8F1E6}" presName="hierChild4" presStyleCnt="0"/>
      <dgm:spPr/>
    </dgm:pt>
    <dgm:pt modelId="{56139A49-4005-4409-9A84-EA271D5D3879}" type="pres">
      <dgm:prSet presAssocID="{FD4F0D2D-0BF6-445A-BFD4-090A22E8F1E6}" presName="hierChild5" presStyleCnt="0"/>
      <dgm:spPr/>
    </dgm:pt>
    <dgm:pt modelId="{41778013-2AD2-4BEA-8B5A-D3CE5D87F7FE}" type="pres">
      <dgm:prSet presAssocID="{270F6A6D-B39B-4174-8BEE-257A20FC5D29}" presName="Name37" presStyleLbl="parChTrans1D4" presStyleIdx="10" presStyleCnt="16"/>
      <dgm:spPr/>
      <dgm:t>
        <a:bodyPr/>
        <a:lstStyle/>
        <a:p>
          <a:endParaRPr lang="en-US"/>
        </a:p>
      </dgm:t>
    </dgm:pt>
    <dgm:pt modelId="{34C4DCDD-F3CE-48D8-9780-7FCB76A11857}" type="pres">
      <dgm:prSet presAssocID="{E6E272F5-FBBF-4EE7-ADFC-21C4A69182DB}" presName="hierRoot2" presStyleCnt="0">
        <dgm:presLayoutVars>
          <dgm:hierBranch val="init"/>
        </dgm:presLayoutVars>
      </dgm:prSet>
      <dgm:spPr/>
    </dgm:pt>
    <dgm:pt modelId="{E8027523-E2AE-4DBC-AA05-D5BC02F2C700}" type="pres">
      <dgm:prSet presAssocID="{E6E272F5-FBBF-4EE7-ADFC-21C4A69182DB}" presName="rootComposite" presStyleCnt="0"/>
      <dgm:spPr/>
    </dgm:pt>
    <dgm:pt modelId="{2166E55F-55C3-4E70-B67F-436E5EF974C0}" type="pres">
      <dgm:prSet presAssocID="{E6E272F5-FBBF-4EE7-ADFC-21C4A69182DB}" presName="rootText" presStyleLbl="node4" presStyleIdx="10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DC644B-841C-46F0-BDE7-3EC5FCC6012E}" type="pres">
      <dgm:prSet presAssocID="{E6E272F5-FBBF-4EE7-ADFC-21C4A69182DB}" presName="rootConnector" presStyleLbl="node4" presStyleIdx="10" presStyleCnt="16"/>
      <dgm:spPr/>
      <dgm:t>
        <a:bodyPr/>
        <a:lstStyle/>
        <a:p>
          <a:endParaRPr lang="en-US"/>
        </a:p>
      </dgm:t>
    </dgm:pt>
    <dgm:pt modelId="{742D192F-75D4-468B-99F8-2659F24E36D2}" type="pres">
      <dgm:prSet presAssocID="{E6E272F5-FBBF-4EE7-ADFC-21C4A69182DB}" presName="hierChild4" presStyleCnt="0"/>
      <dgm:spPr/>
    </dgm:pt>
    <dgm:pt modelId="{BC7AA4C7-5E88-475D-9EE7-DD2FE7DFA865}" type="pres">
      <dgm:prSet presAssocID="{E6E272F5-FBBF-4EE7-ADFC-21C4A69182DB}" presName="hierChild5" presStyleCnt="0"/>
      <dgm:spPr/>
    </dgm:pt>
    <dgm:pt modelId="{A99E8464-395A-4E2E-B4BC-89B34863D7C5}" type="pres">
      <dgm:prSet presAssocID="{619E867C-91AF-4C61-ADE9-84CDE05ECD2F}" presName="hierChild5" presStyleCnt="0"/>
      <dgm:spPr/>
    </dgm:pt>
    <dgm:pt modelId="{AAE2F99A-BE6C-467C-BCF1-895DC0ACD30E}" type="pres">
      <dgm:prSet presAssocID="{EF6DDE52-49A5-4D5D-93C8-88E8872AA0C4}" presName="Name37" presStyleLbl="parChTrans1D3" presStyleIdx="3" presStyleCnt="6"/>
      <dgm:spPr/>
      <dgm:t>
        <a:bodyPr/>
        <a:lstStyle/>
        <a:p>
          <a:endParaRPr lang="en-US"/>
        </a:p>
      </dgm:t>
    </dgm:pt>
    <dgm:pt modelId="{DB8BF213-4C7C-472B-BE43-BA2687675970}" type="pres">
      <dgm:prSet presAssocID="{C21B8106-968F-4B85-9B8F-82FEB76D947A}" presName="hierRoot2" presStyleCnt="0">
        <dgm:presLayoutVars>
          <dgm:hierBranch val="init"/>
        </dgm:presLayoutVars>
      </dgm:prSet>
      <dgm:spPr/>
    </dgm:pt>
    <dgm:pt modelId="{B3E04CDC-7BB4-4E4B-A8E0-21CF01B8CCAC}" type="pres">
      <dgm:prSet presAssocID="{C21B8106-968F-4B85-9B8F-82FEB76D947A}" presName="rootComposite" presStyleCnt="0"/>
      <dgm:spPr/>
    </dgm:pt>
    <dgm:pt modelId="{87313414-B4BF-4473-8AC2-A5DDF3F5D79A}" type="pres">
      <dgm:prSet presAssocID="{C21B8106-968F-4B85-9B8F-82FEB76D947A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2313E7-CA18-4CEF-862E-85F1023C57D2}" type="pres">
      <dgm:prSet presAssocID="{C21B8106-968F-4B85-9B8F-82FEB76D947A}" presName="rootConnector" presStyleLbl="node3" presStyleIdx="3" presStyleCnt="5"/>
      <dgm:spPr/>
      <dgm:t>
        <a:bodyPr/>
        <a:lstStyle/>
        <a:p>
          <a:endParaRPr lang="en-US"/>
        </a:p>
      </dgm:t>
    </dgm:pt>
    <dgm:pt modelId="{D271EFE2-CD57-4FD2-80EA-B048EACBAC07}" type="pres">
      <dgm:prSet presAssocID="{C21B8106-968F-4B85-9B8F-82FEB76D947A}" presName="hierChild4" presStyleCnt="0"/>
      <dgm:spPr/>
    </dgm:pt>
    <dgm:pt modelId="{E4290A73-877D-4C00-8E36-3105F4BEED81}" type="pres">
      <dgm:prSet presAssocID="{F13666B9-609C-4AB8-87A5-CC43008141B6}" presName="Name37" presStyleLbl="parChTrans1D4" presStyleIdx="11" presStyleCnt="16"/>
      <dgm:spPr/>
      <dgm:t>
        <a:bodyPr/>
        <a:lstStyle/>
        <a:p>
          <a:endParaRPr lang="en-US"/>
        </a:p>
      </dgm:t>
    </dgm:pt>
    <dgm:pt modelId="{44D364D0-17AF-4F38-83C8-4CA4BC28A96C}" type="pres">
      <dgm:prSet presAssocID="{AF4C464B-418F-480F-B98A-16F255A47833}" presName="hierRoot2" presStyleCnt="0">
        <dgm:presLayoutVars>
          <dgm:hierBranch val="init"/>
        </dgm:presLayoutVars>
      </dgm:prSet>
      <dgm:spPr/>
    </dgm:pt>
    <dgm:pt modelId="{96B834E7-4756-47F0-A908-08E07E1DDD65}" type="pres">
      <dgm:prSet presAssocID="{AF4C464B-418F-480F-B98A-16F255A47833}" presName="rootComposite" presStyleCnt="0"/>
      <dgm:spPr/>
    </dgm:pt>
    <dgm:pt modelId="{8E56DB38-8BC4-4A6A-AA63-74B350FEE150}" type="pres">
      <dgm:prSet presAssocID="{AF4C464B-418F-480F-B98A-16F255A47833}" presName="rootText" presStyleLbl="node4" presStyleIdx="11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2837C6-1893-4127-A270-58295F3392E3}" type="pres">
      <dgm:prSet presAssocID="{AF4C464B-418F-480F-B98A-16F255A47833}" presName="rootConnector" presStyleLbl="node4" presStyleIdx="11" presStyleCnt="16"/>
      <dgm:spPr/>
      <dgm:t>
        <a:bodyPr/>
        <a:lstStyle/>
        <a:p>
          <a:endParaRPr lang="en-US"/>
        </a:p>
      </dgm:t>
    </dgm:pt>
    <dgm:pt modelId="{71B322B5-30C4-4218-BDBB-FE045F2D78E5}" type="pres">
      <dgm:prSet presAssocID="{AF4C464B-418F-480F-B98A-16F255A47833}" presName="hierChild4" presStyleCnt="0"/>
      <dgm:spPr/>
    </dgm:pt>
    <dgm:pt modelId="{BB425112-DCFC-4351-8FCD-7AE3058266AC}" type="pres">
      <dgm:prSet presAssocID="{06365865-D092-4D70-B939-A9E8FED7E63C}" presName="Name37" presStyleLbl="parChTrans1D4" presStyleIdx="12" presStyleCnt="16"/>
      <dgm:spPr/>
      <dgm:t>
        <a:bodyPr/>
        <a:lstStyle/>
        <a:p>
          <a:endParaRPr lang="en-US"/>
        </a:p>
      </dgm:t>
    </dgm:pt>
    <dgm:pt modelId="{F52B26B0-A2F1-460F-B8CE-5D7FB592DE7C}" type="pres">
      <dgm:prSet presAssocID="{16E46D46-D512-4C5F-933A-4EDD732D5DF3}" presName="hierRoot2" presStyleCnt="0">
        <dgm:presLayoutVars>
          <dgm:hierBranch val="init"/>
        </dgm:presLayoutVars>
      </dgm:prSet>
      <dgm:spPr/>
    </dgm:pt>
    <dgm:pt modelId="{63CE0AE2-2CE1-4D7B-BC8D-1E14520231B2}" type="pres">
      <dgm:prSet presAssocID="{16E46D46-D512-4C5F-933A-4EDD732D5DF3}" presName="rootComposite" presStyleCnt="0"/>
      <dgm:spPr/>
    </dgm:pt>
    <dgm:pt modelId="{B99353FB-3AFF-4A1D-8C66-A4B9D0B718AB}" type="pres">
      <dgm:prSet presAssocID="{16E46D46-D512-4C5F-933A-4EDD732D5DF3}" presName="rootText" presStyleLbl="node4" presStyleIdx="12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29003C-BF7C-47AF-8215-5DE1B332B0DE}" type="pres">
      <dgm:prSet presAssocID="{16E46D46-D512-4C5F-933A-4EDD732D5DF3}" presName="rootConnector" presStyleLbl="node4" presStyleIdx="12" presStyleCnt="16"/>
      <dgm:spPr/>
      <dgm:t>
        <a:bodyPr/>
        <a:lstStyle/>
        <a:p>
          <a:endParaRPr lang="en-US"/>
        </a:p>
      </dgm:t>
    </dgm:pt>
    <dgm:pt modelId="{397F9B95-D2C2-4624-A541-31DF60EDC5F8}" type="pres">
      <dgm:prSet presAssocID="{16E46D46-D512-4C5F-933A-4EDD732D5DF3}" presName="hierChild4" presStyleCnt="0"/>
      <dgm:spPr/>
    </dgm:pt>
    <dgm:pt modelId="{8BBB1E2D-3F9D-4409-A129-4B0B8E1B823E}" type="pres">
      <dgm:prSet presAssocID="{E3FC0BEA-047C-4400-AFF2-89A53B0054E7}" presName="Name37" presStyleLbl="parChTrans1D4" presStyleIdx="13" presStyleCnt="16"/>
      <dgm:spPr/>
      <dgm:t>
        <a:bodyPr/>
        <a:lstStyle/>
        <a:p>
          <a:endParaRPr lang="en-US"/>
        </a:p>
      </dgm:t>
    </dgm:pt>
    <dgm:pt modelId="{2D2A58BD-5D7C-4060-929B-C7FC54EC4075}" type="pres">
      <dgm:prSet presAssocID="{64E640F1-220D-43B4-8C8E-F1FC924339D3}" presName="hierRoot2" presStyleCnt="0">
        <dgm:presLayoutVars>
          <dgm:hierBranch val="init"/>
        </dgm:presLayoutVars>
      </dgm:prSet>
      <dgm:spPr/>
    </dgm:pt>
    <dgm:pt modelId="{C164CC71-AA8E-4CDA-9EED-FB3A49409C83}" type="pres">
      <dgm:prSet presAssocID="{64E640F1-220D-43B4-8C8E-F1FC924339D3}" presName="rootComposite" presStyleCnt="0"/>
      <dgm:spPr/>
    </dgm:pt>
    <dgm:pt modelId="{97D71D5E-A245-4B60-A4F0-D6155AE53A1B}" type="pres">
      <dgm:prSet presAssocID="{64E640F1-220D-43B4-8C8E-F1FC924339D3}" presName="rootText" presStyleLbl="node4" presStyleIdx="13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CF2324-1A21-4FFA-BA62-B7BA47B5E7A9}" type="pres">
      <dgm:prSet presAssocID="{64E640F1-220D-43B4-8C8E-F1FC924339D3}" presName="rootConnector" presStyleLbl="node4" presStyleIdx="13" presStyleCnt="16"/>
      <dgm:spPr/>
      <dgm:t>
        <a:bodyPr/>
        <a:lstStyle/>
        <a:p>
          <a:endParaRPr lang="en-US"/>
        </a:p>
      </dgm:t>
    </dgm:pt>
    <dgm:pt modelId="{786A741E-DFF7-4075-A8E5-398BE20B3599}" type="pres">
      <dgm:prSet presAssocID="{64E640F1-220D-43B4-8C8E-F1FC924339D3}" presName="hierChild4" presStyleCnt="0"/>
      <dgm:spPr/>
    </dgm:pt>
    <dgm:pt modelId="{CFB36C86-0FBF-4B41-A1C1-99F52642049A}" type="pres">
      <dgm:prSet presAssocID="{64E640F1-220D-43B4-8C8E-F1FC924339D3}" presName="hierChild5" presStyleCnt="0"/>
      <dgm:spPr/>
    </dgm:pt>
    <dgm:pt modelId="{02245174-0DEF-4AD8-8D20-05A1EDBBDBDA}" type="pres">
      <dgm:prSet presAssocID="{16E46D46-D512-4C5F-933A-4EDD732D5DF3}" presName="hierChild5" presStyleCnt="0"/>
      <dgm:spPr/>
    </dgm:pt>
    <dgm:pt modelId="{6BDB5B5B-0EE4-46CD-9691-AD0D032D424D}" type="pres">
      <dgm:prSet presAssocID="{AF4C464B-418F-480F-B98A-16F255A47833}" presName="hierChild5" presStyleCnt="0"/>
      <dgm:spPr/>
    </dgm:pt>
    <dgm:pt modelId="{9A811A52-4A77-4E36-825E-A99F13F8797F}" type="pres">
      <dgm:prSet presAssocID="{C21B8106-968F-4B85-9B8F-82FEB76D947A}" presName="hierChild5" presStyleCnt="0"/>
      <dgm:spPr/>
    </dgm:pt>
    <dgm:pt modelId="{C3007189-465C-40CF-9250-3D33BF13861E}" type="pres">
      <dgm:prSet presAssocID="{AE6A73C7-9DE5-4CBB-8579-A5114E7450BE}" presName="hierChild5" presStyleCnt="0"/>
      <dgm:spPr/>
    </dgm:pt>
    <dgm:pt modelId="{A890447D-4100-4C82-9442-A337333DA7C6}" type="pres">
      <dgm:prSet presAssocID="{63F053CD-2CD9-441D-A8AE-14336EB68103}" presName="Name111" presStyleLbl="parChTrans1D3" presStyleIdx="4" presStyleCnt="6"/>
      <dgm:spPr/>
      <dgm:t>
        <a:bodyPr/>
        <a:lstStyle/>
        <a:p>
          <a:endParaRPr lang="en-US"/>
        </a:p>
      </dgm:t>
    </dgm:pt>
    <dgm:pt modelId="{264CFF6D-0B71-4CA8-A71F-CB38B663D8BE}" type="pres">
      <dgm:prSet presAssocID="{962724B0-F2E1-4138-8FCC-53AEB532A564}" presName="hierRoot3" presStyleCnt="0">
        <dgm:presLayoutVars>
          <dgm:hierBranch val="init"/>
        </dgm:presLayoutVars>
      </dgm:prSet>
      <dgm:spPr/>
    </dgm:pt>
    <dgm:pt modelId="{83828D6A-FB7B-4A3A-BB3F-4788A0EBE110}" type="pres">
      <dgm:prSet presAssocID="{962724B0-F2E1-4138-8FCC-53AEB532A564}" presName="rootComposite3" presStyleCnt="0"/>
      <dgm:spPr/>
    </dgm:pt>
    <dgm:pt modelId="{873B68AB-39F5-46CC-8C5C-F35745CF13BA}" type="pres">
      <dgm:prSet presAssocID="{962724B0-F2E1-4138-8FCC-53AEB532A564}" presName="rootText3" presStyleLbl="asst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51AA23-9FE3-4DE1-ABE5-50A248AD3E00}" type="pres">
      <dgm:prSet presAssocID="{962724B0-F2E1-4138-8FCC-53AEB532A564}" presName="rootConnector3" presStyleLbl="asst2" presStyleIdx="0" presStyleCnt="1"/>
      <dgm:spPr/>
      <dgm:t>
        <a:bodyPr/>
        <a:lstStyle/>
        <a:p>
          <a:endParaRPr lang="en-US"/>
        </a:p>
      </dgm:t>
    </dgm:pt>
    <dgm:pt modelId="{A87860AC-262E-46D3-AA9A-615987B4F3E9}" type="pres">
      <dgm:prSet presAssocID="{962724B0-F2E1-4138-8FCC-53AEB532A564}" presName="hierChild6" presStyleCnt="0"/>
      <dgm:spPr/>
    </dgm:pt>
    <dgm:pt modelId="{FC27AD28-FA5B-4BC0-AA24-E9F1B9E135E2}" type="pres">
      <dgm:prSet presAssocID="{962724B0-F2E1-4138-8FCC-53AEB532A564}" presName="hierChild7" presStyleCnt="0"/>
      <dgm:spPr/>
    </dgm:pt>
    <dgm:pt modelId="{A05FE6ED-0F9E-4001-9FA9-B89EF6D2FA92}" type="pres">
      <dgm:prSet presAssocID="{F136926C-D70F-471A-8EE0-2CFD43C7FADD}" presName="Name37" presStyleLbl="parChTrans1D2" presStyleIdx="3" presStyleCnt="5"/>
      <dgm:spPr/>
      <dgm:t>
        <a:bodyPr/>
        <a:lstStyle/>
        <a:p>
          <a:endParaRPr lang="en-US"/>
        </a:p>
      </dgm:t>
    </dgm:pt>
    <dgm:pt modelId="{B2D7E094-B73C-4AC7-95F0-2B7647D024D2}" type="pres">
      <dgm:prSet presAssocID="{3CCAB2CC-7331-484C-B085-684981EBC170}" presName="hierRoot2" presStyleCnt="0">
        <dgm:presLayoutVars>
          <dgm:hierBranch val="init"/>
        </dgm:presLayoutVars>
      </dgm:prSet>
      <dgm:spPr/>
    </dgm:pt>
    <dgm:pt modelId="{837C6138-D3C2-4FAF-B90B-963495998A15}" type="pres">
      <dgm:prSet presAssocID="{3CCAB2CC-7331-484C-B085-684981EBC170}" presName="rootComposite" presStyleCnt="0"/>
      <dgm:spPr/>
    </dgm:pt>
    <dgm:pt modelId="{956DF134-5B2E-4705-8084-D5D005453EAF}" type="pres">
      <dgm:prSet presAssocID="{3CCAB2CC-7331-484C-B085-684981EBC17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4D62F3-34BA-4274-9855-B9CBAC93D865}" type="pres">
      <dgm:prSet presAssocID="{3CCAB2CC-7331-484C-B085-684981EBC170}" presName="rootConnector" presStyleLbl="node2" presStyleIdx="3" presStyleCnt="4"/>
      <dgm:spPr/>
      <dgm:t>
        <a:bodyPr/>
        <a:lstStyle/>
        <a:p>
          <a:endParaRPr lang="en-US"/>
        </a:p>
      </dgm:t>
    </dgm:pt>
    <dgm:pt modelId="{CD92D21F-37B0-4C49-8828-4E668CB5D3BA}" type="pres">
      <dgm:prSet presAssocID="{3CCAB2CC-7331-484C-B085-684981EBC170}" presName="hierChild4" presStyleCnt="0"/>
      <dgm:spPr/>
    </dgm:pt>
    <dgm:pt modelId="{9C754022-1DC9-4A1F-B093-06696777D3EF}" type="pres">
      <dgm:prSet presAssocID="{95C938F6-1953-4CB8-B643-77E30E59F785}" presName="Name37" presStyleLbl="parChTrans1D3" presStyleIdx="5" presStyleCnt="6"/>
      <dgm:spPr/>
      <dgm:t>
        <a:bodyPr/>
        <a:lstStyle/>
        <a:p>
          <a:endParaRPr lang="en-US"/>
        </a:p>
      </dgm:t>
    </dgm:pt>
    <dgm:pt modelId="{10BB4ABC-3EB6-4D05-85CC-534E4C35B4CE}" type="pres">
      <dgm:prSet presAssocID="{1BEA7EC0-6C31-48C8-B46D-4D6247709F60}" presName="hierRoot2" presStyleCnt="0">
        <dgm:presLayoutVars>
          <dgm:hierBranch val="init"/>
        </dgm:presLayoutVars>
      </dgm:prSet>
      <dgm:spPr/>
    </dgm:pt>
    <dgm:pt modelId="{2FFB5BA2-0EFE-48F4-951B-C42116D7C972}" type="pres">
      <dgm:prSet presAssocID="{1BEA7EC0-6C31-48C8-B46D-4D6247709F60}" presName="rootComposite" presStyleCnt="0"/>
      <dgm:spPr/>
    </dgm:pt>
    <dgm:pt modelId="{DEEE41A7-E687-485D-AC26-E7676B5F94EE}" type="pres">
      <dgm:prSet presAssocID="{1BEA7EC0-6C31-48C8-B46D-4D6247709F60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6597E3-B6AE-45E9-BEA9-BB6D98332A8F}" type="pres">
      <dgm:prSet presAssocID="{1BEA7EC0-6C31-48C8-B46D-4D6247709F60}" presName="rootConnector" presStyleLbl="node3" presStyleIdx="4" presStyleCnt="5"/>
      <dgm:spPr/>
      <dgm:t>
        <a:bodyPr/>
        <a:lstStyle/>
        <a:p>
          <a:endParaRPr lang="en-US"/>
        </a:p>
      </dgm:t>
    </dgm:pt>
    <dgm:pt modelId="{165265AA-2AE9-4CBE-AEA5-7B73D733DC0B}" type="pres">
      <dgm:prSet presAssocID="{1BEA7EC0-6C31-48C8-B46D-4D6247709F60}" presName="hierChild4" presStyleCnt="0"/>
      <dgm:spPr/>
    </dgm:pt>
    <dgm:pt modelId="{B6583D31-0DC7-4DD2-B5C2-AA387E7EC4F1}" type="pres">
      <dgm:prSet presAssocID="{04B4B86D-BE84-46ED-889B-BB9D7023F74E}" presName="Name37" presStyleLbl="parChTrans1D4" presStyleIdx="14" presStyleCnt="16"/>
      <dgm:spPr/>
      <dgm:t>
        <a:bodyPr/>
        <a:lstStyle/>
        <a:p>
          <a:endParaRPr lang="en-US"/>
        </a:p>
      </dgm:t>
    </dgm:pt>
    <dgm:pt modelId="{5DF0BC5E-4EAF-4134-A066-090F082B8A9D}" type="pres">
      <dgm:prSet presAssocID="{52B75E91-ABC8-4846-AB9E-581C72EFA1B0}" presName="hierRoot2" presStyleCnt="0">
        <dgm:presLayoutVars>
          <dgm:hierBranch val="init"/>
        </dgm:presLayoutVars>
      </dgm:prSet>
      <dgm:spPr/>
    </dgm:pt>
    <dgm:pt modelId="{816B7C93-3EF6-4D44-BEF4-33C6F8F940DA}" type="pres">
      <dgm:prSet presAssocID="{52B75E91-ABC8-4846-AB9E-581C72EFA1B0}" presName="rootComposite" presStyleCnt="0"/>
      <dgm:spPr/>
    </dgm:pt>
    <dgm:pt modelId="{2833FA48-18FC-4513-9D1B-94ED29C8682A}" type="pres">
      <dgm:prSet presAssocID="{52B75E91-ABC8-4846-AB9E-581C72EFA1B0}" presName="rootText" presStyleLbl="node4" presStyleIdx="14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2FE938-3C3F-41CB-B98E-8CF235CB1049}" type="pres">
      <dgm:prSet presAssocID="{52B75E91-ABC8-4846-AB9E-581C72EFA1B0}" presName="rootConnector" presStyleLbl="node4" presStyleIdx="14" presStyleCnt="16"/>
      <dgm:spPr/>
      <dgm:t>
        <a:bodyPr/>
        <a:lstStyle/>
        <a:p>
          <a:endParaRPr lang="en-US"/>
        </a:p>
      </dgm:t>
    </dgm:pt>
    <dgm:pt modelId="{C581A2E1-6273-42E0-BE4E-9DFE289534A9}" type="pres">
      <dgm:prSet presAssocID="{52B75E91-ABC8-4846-AB9E-581C72EFA1B0}" presName="hierChild4" presStyleCnt="0"/>
      <dgm:spPr/>
    </dgm:pt>
    <dgm:pt modelId="{70E7820A-2635-4119-A41A-1FEB9E15F67A}" type="pres">
      <dgm:prSet presAssocID="{C22A946E-1A26-4FF0-BDFC-45CF6C2454A2}" presName="Name37" presStyleLbl="parChTrans1D4" presStyleIdx="15" presStyleCnt="16"/>
      <dgm:spPr/>
      <dgm:t>
        <a:bodyPr/>
        <a:lstStyle/>
        <a:p>
          <a:endParaRPr lang="en-US"/>
        </a:p>
      </dgm:t>
    </dgm:pt>
    <dgm:pt modelId="{346D2978-D1FD-49BC-8AF7-D1239EB6BF62}" type="pres">
      <dgm:prSet presAssocID="{B2C617A5-6B1F-42B5-9667-3001F5CF7380}" presName="hierRoot2" presStyleCnt="0">
        <dgm:presLayoutVars>
          <dgm:hierBranch val="init"/>
        </dgm:presLayoutVars>
      </dgm:prSet>
      <dgm:spPr/>
    </dgm:pt>
    <dgm:pt modelId="{A99A588D-894B-4B45-BB4E-4DB04B6ED26B}" type="pres">
      <dgm:prSet presAssocID="{B2C617A5-6B1F-42B5-9667-3001F5CF7380}" presName="rootComposite" presStyleCnt="0"/>
      <dgm:spPr/>
    </dgm:pt>
    <dgm:pt modelId="{71D00715-2095-4161-9733-6CFDA2BD7B72}" type="pres">
      <dgm:prSet presAssocID="{B2C617A5-6B1F-42B5-9667-3001F5CF7380}" presName="rootText" presStyleLbl="node4" presStyleIdx="15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D6A696-31A0-4433-92FC-D798164E7E98}" type="pres">
      <dgm:prSet presAssocID="{B2C617A5-6B1F-42B5-9667-3001F5CF7380}" presName="rootConnector" presStyleLbl="node4" presStyleIdx="15" presStyleCnt="16"/>
      <dgm:spPr/>
      <dgm:t>
        <a:bodyPr/>
        <a:lstStyle/>
        <a:p>
          <a:endParaRPr lang="en-US"/>
        </a:p>
      </dgm:t>
    </dgm:pt>
    <dgm:pt modelId="{3C20F547-0133-4702-B336-6E9754F8EAE9}" type="pres">
      <dgm:prSet presAssocID="{B2C617A5-6B1F-42B5-9667-3001F5CF7380}" presName="hierChild4" presStyleCnt="0"/>
      <dgm:spPr/>
    </dgm:pt>
    <dgm:pt modelId="{382331B2-A465-43ED-AC79-9BE9D38991B1}" type="pres">
      <dgm:prSet presAssocID="{B2C617A5-6B1F-42B5-9667-3001F5CF7380}" presName="hierChild5" presStyleCnt="0"/>
      <dgm:spPr/>
    </dgm:pt>
    <dgm:pt modelId="{0B759AE0-2F8A-4967-885A-71DD1F8586E2}" type="pres">
      <dgm:prSet presAssocID="{52B75E91-ABC8-4846-AB9E-581C72EFA1B0}" presName="hierChild5" presStyleCnt="0"/>
      <dgm:spPr/>
    </dgm:pt>
    <dgm:pt modelId="{242C3DC5-342F-41EB-BAB6-276EBCD01F23}" type="pres">
      <dgm:prSet presAssocID="{1BEA7EC0-6C31-48C8-B46D-4D6247709F60}" presName="hierChild5" presStyleCnt="0"/>
      <dgm:spPr/>
    </dgm:pt>
    <dgm:pt modelId="{561F5870-B595-41F9-8153-03BAE530E909}" type="pres">
      <dgm:prSet presAssocID="{3CCAB2CC-7331-484C-B085-684981EBC170}" presName="hierChild5" presStyleCnt="0"/>
      <dgm:spPr/>
    </dgm:pt>
    <dgm:pt modelId="{93D66F22-9E20-422F-A90D-35671E60493F}" type="pres">
      <dgm:prSet presAssocID="{2A86D4B7-32E3-4339-90A6-471E0EE98CBF}" presName="hierChild3" presStyleCnt="0"/>
      <dgm:spPr/>
    </dgm:pt>
    <dgm:pt modelId="{122B90A5-3D0E-468C-A922-07CFC1448389}" type="pres">
      <dgm:prSet presAssocID="{6F03BFBA-36C0-452B-BA84-891400766F8C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DB00FFE4-01F7-4EC7-92AD-EE37D127F6DF}" type="pres">
      <dgm:prSet presAssocID="{50202644-48A3-465B-BECC-90197426F9FC}" presName="hierRoot3" presStyleCnt="0">
        <dgm:presLayoutVars>
          <dgm:hierBranch val="init"/>
        </dgm:presLayoutVars>
      </dgm:prSet>
      <dgm:spPr/>
    </dgm:pt>
    <dgm:pt modelId="{6F3DD1F9-2A00-41CB-B385-FBA84478DD03}" type="pres">
      <dgm:prSet presAssocID="{50202644-48A3-465B-BECC-90197426F9FC}" presName="rootComposite3" presStyleCnt="0"/>
      <dgm:spPr/>
    </dgm:pt>
    <dgm:pt modelId="{AD672C71-DF27-44D5-9B80-434DF64F7514}" type="pres">
      <dgm:prSet presAssocID="{50202644-48A3-465B-BECC-90197426F9FC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9A4CCE-B900-4C18-9187-1FA9ADD7D6F8}" type="pres">
      <dgm:prSet presAssocID="{50202644-48A3-465B-BECC-90197426F9FC}" presName="rootConnector3" presStyleLbl="asst1" presStyleIdx="0" presStyleCnt="1"/>
      <dgm:spPr/>
      <dgm:t>
        <a:bodyPr/>
        <a:lstStyle/>
        <a:p>
          <a:endParaRPr lang="en-US"/>
        </a:p>
      </dgm:t>
    </dgm:pt>
    <dgm:pt modelId="{2FE5FFF5-B852-4304-83FF-FE745B980BDF}" type="pres">
      <dgm:prSet presAssocID="{50202644-48A3-465B-BECC-90197426F9FC}" presName="hierChild6" presStyleCnt="0"/>
      <dgm:spPr/>
    </dgm:pt>
    <dgm:pt modelId="{EE9D9CBC-7496-4132-8A58-1AF906BEF706}" type="pres">
      <dgm:prSet presAssocID="{50202644-48A3-465B-BECC-90197426F9FC}" presName="hierChild7" presStyleCnt="0"/>
      <dgm:spPr/>
    </dgm:pt>
  </dgm:ptLst>
  <dgm:cxnLst>
    <dgm:cxn modelId="{1AF8CBBA-3970-40A2-BDAA-5C111A8BF0EA}" type="presOf" srcId="{52B75E91-ABC8-4846-AB9E-581C72EFA1B0}" destId="{F92FE938-3C3F-41CB-B98E-8CF235CB1049}" srcOrd="1" destOrd="0" presId="urn:microsoft.com/office/officeart/2005/8/layout/orgChart1"/>
    <dgm:cxn modelId="{B265541E-5DD3-4FC8-9E2A-385F12D0554F}" srcId="{AE6A73C7-9DE5-4CBB-8579-A5114E7450BE}" destId="{619E867C-91AF-4C61-ADE9-84CDE05ECD2F}" srcOrd="0" destOrd="0" parTransId="{D73EB63C-38C3-4A5D-B05D-8F0539AA671D}" sibTransId="{06BF48C9-81F8-4830-A24A-1498C45A4682}"/>
    <dgm:cxn modelId="{78EADEF2-7AA7-41E5-951A-B269CEE58838}" type="presOf" srcId="{E3FC0BEA-047C-4400-AFF2-89A53B0054E7}" destId="{8BBB1E2D-3F9D-4409-A129-4B0B8E1B823E}" srcOrd="0" destOrd="0" presId="urn:microsoft.com/office/officeart/2005/8/layout/orgChart1"/>
    <dgm:cxn modelId="{927C8B21-E91F-4606-9FB1-B6E015B10F70}" type="presOf" srcId="{06365865-D092-4D70-B939-A9E8FED7E63C}" destId="{BB425112-DCFC-4351-8FCD-7AE3058266AC}" srcOrd="0" destOrd="0" presId="urn:microsoft.com/office/officeart/2005/8/layout/orgChart1"/>
    <dgm:cxn modelId="{635F6981-5443-4317-9AC1-C59C82FF65B7}" type="presOf" srcId="{6DC67048-4159-4F5B-8645-EC170FEB281D}" destId="{8B89F1C5-BE26-4994-9E86-4529CC0928AF}" srcOrd="0" destOrd="0" presId="urn:microsoft.com/office/officeart/2005/8/layout/orgChart1"/>
    <dgm:cxn modelId="{2F3DA3ED-08C3-4040-81F0-61F0EA4DC7F1}" srcId="{55FEDE0C-0ECA-4542-910E-6B7CF2EB5A72}" destId="{1832448B-9E5A-4AE8-9AAD-8614B9E3EF58}" srcOrd="0" destOrd="0" parTransId="{BE38DF1E-ED01-4350-8B48-F07E8164C695}" sibTransId="{F98DA409-9052-4B1B-9066-40DC31CFF306}"/>
    <dgm:cxn modelId="{527B24B9-1661-451D-943C-D57B786D8BA0}" srcId="{AE6A73C7-9DE5-4CBB-8579-A5114E7450BE}" destId="{962724B0-F2E1-4138-8FCC-53AEB532A564}" srcOrd="2" destOrd="0" parTransId="{63F053CD-2CD9-441D-A8AE-14336EB68103}" sibTransId="{ADEEDDF7-2905-4256-89E3-A66D22C87093}"/>
    <dgm:cxn modelId="{EF2E3EB5-0ED6-47C2-9D16-4BD816931D39}" type="presOf" srcId="{619E867C-91AF-4C61-ADE9-84CDE05ECD2F}" destId="{FB571AEF-BDB2-4279-B877-9869C32952D4}" srcOrd="1" destOrd="0" presId="urn:microsoft.com/office/officeart/2005/8/layout/orgChart1"/>
    <dgm:cxn modelId="{0C1476C5-42A3-4E8A-93AA-24A9C67D4342}" srcId="{2A86D4B7-32E3-4339-90A6-471E0EE98CBF}" destId="{3CCAB2CC-7331-484C-B085-684981EBC170}" srcOrd="4" destOrd="0" parTransId="{F136926C-D70F-471A-8EE0-2CFD43C7FADD}" sibTransId="{E3A5161F-4EFF-4EE3-AF2C-365C3659844F}"/>
    <dgm:cxn modelId="{B1AA50E2-FAC1-4CE8-851B-29583A4F2DD7}" type="presOf" srcId="{D73EB63C-38C3-4A5D-B05D-8F0539AA671D}" destId="{7255F4E3-749B-4EA6-8F87-381BF8F3F3EF}" srcOrd="0" destOrd="0" presId="urn:microsoft.com/office/officeart/2005/8/layout/orgChart1"/>
    <dgm:cxn modelId="{E448F7DD-0963-4D38-8205-8D8546B4006C}" srcId="{0AF399D4-EC5B-4611-833E-E314BDD75C53}" destId="{2A86D4B7-32E3-4339-90A6-471E0EE98CBF}" srcOrd="0" destOrd="0" parTransId="{EC52A9EF-DC83-423B-A3A0-5A0BB0646A59}" sibTransId="{0244857E-E0F7-4FBA-8328-9BB56C76981E}"/>
    <dgm:cxn modelId="{283069F9-D627-400F-983F-E863BFF3FC30}" type="presOf" srcId="{962724B0-F2E1-4138-8FCC-53AEB532A564}" destId="{873B68AB-39F5-46CC-8C5C-F35745CF13BA}" srcOrd="0" destOrd="0" presId="urn:microsoft.com/office/officeart/2005/8/layout/orgChart1"/>
    <dgm:cxn modelId="{20643947-4715-4294-BC5F-AC45219978D2}" type="presOf" srcId="{FB774507-39CE-415A-AF44-3D51B62EC1B4}" destId="{798D7B6D-B70E-4464-AF97-EFE81E8996A1}" srcOrd="0" destOrd="0" presId="urn:microsoft.com/office/officeart/2005/8/layout/orgChart1"/>
    <dgm:cxn modelId="{FB689F32-CCD0-42AB-865D-0C966B498BC4}" type="presOf" srcId="{DCF9AC02-71AE-49F1-A80B-E441C4FE5DAD}" destId="{64C19F3C-263D-43F3-B530-F1B211746A78}" srcOrd="1" destOrd="0" presId="urn:microsoft.com/office/officeart/2005/8/layout/orgChart1"/>
    <dgm:cxn modelId="{6FCF6AB9-284A-4666-8BCF-95CF0DB602B9}" type="presOf" srcId="{63F053CD-2CD9-441D-A8AE-14336EB68103}" destId="{A890447D-4100-4C82-9442-A337333DA7C6}" srcOrd="0" destOrd="0" presId="urn:microsoft.com/office/officeart/2005/8/layout/orgChart1"/>
    <dgm:cxn modelId="{6A900670-EF2B-4422-B78F-A825507B7BB8}" type="presOf" srcId="{18A2269A-92F2-4199-968D-5E8E26C878C9}" destId="{9D6149FD-8F77-43E6-B0D9-43D15C1565BB}" srcOrd="0" destOrd="0" presId="urn:microsoft.com/office/officeart/2005/8/layout/orgChart1"/>
    <dgm:cxn modelId="{0502F9AD-673E-4E53-83DC-87A303CF563C}" type="presOf" srcId="{A7966B65-7AB2-4C82-B36A-DFF0A35DBACF}" destId="{3B48231F-8C8D-4C86-A24B-C0F220A94157}" srcOrd="0" destOrd="0" presId="urn:microsoft.com/office/officeart/2005/8/layout/orgChart1"/>
    <dgm:cxn modelId="{2C4D61DD-D9B4-49B1-8E56-94DD833D1885}" type="presOf" srcId="{962724B0-F2E1-4138-8FCC-53AEB532A564}" destId="{6E51AA23-9FE3-4DE1-ABE5-50A248AD3E00}" srcOrd="1" destOrd="0" presId="urn:microsoft.com/office/officeart/2005/8/layout/orgChart1"/>
    <dgm:cxn modelId="{3A5A6AFF-10FF-4CEE-921F-98A2A97BE8F7}" type="presOf" srcId="{031E45FC-F3D5-407A-BED9-B6A6F256FF23}" destId="{A86072D5-4B37-4DCF-B000-A8E911EDFE63}" srcOrd="0" destOrd="0" presId="urn:microsoft.com/office/officeart/2005/8/layout/orgChart1"/>
    <dgm:cxn modelId="{0D1E531A-A1A7-496C-8B49-1D57E53168EF}" type="presOf" srcId="{2A86D4B7-32E3-4339-90A6-471E0EE98CBF}" destId="{2DF058B2-9BA5-4597-AB4B-FB176E86FAC1}" srcOrd="1" destOrd="0" presId="urn:microsoft.com/office/officeart/2005/8/layout/orgChart1"/>
    <dgm:cxn modelId="{46DD5824-4F6C-43A0-BE8B-DB993356476B}" srcId="{AF4C464B-418F-480F-B98A-16F255A47833}" destId="{16E46D46-D512-4C5F-933A-4EDD732D5DF3}" srcOrd="0" destOrd="0" parTransId="{06365865-D092-4D70-B939-A9E8FED7E63C}" sibTransId="{2ED14865-FB80-4F03-A203-25D0E4E783CD}"/>
    <dgm:cxn modelId="{3C272930-E85C-48A8-A1FE-B01906A3DD38}" type="presOf" srcId="{0AF399D4-EC5B-4611-833E-E314BDD75C53}" destId="{760F8131-B6C0-44A8-B5B8-37CF726F4050}" srcOrd="0" destOrd="0" presId="urn:microsoft.com/office/officeart/2005/8/layout/orgChart1"/>
    <dgm:cxn modelId="{059306D5-25C2-4AEC-94B7-9B1A266DDB90}" type="presOf" srcId="{B2C617A5-6B1F-42B5-9667-3001F5CF7380}" destId="{71D00715-2095-4161-9733-6CFDA2BD7B72}" srcOrd="0" destOrd="0" presId="urn:microsoft.com/office/officeart/2005/8/layout/orgChart1"/>
    <dgm:cxn modelId="{600EE3A6-BCCB-4D88-8BD4-577BC76790C4}" type="presOf" srcId="{18A2269A-92F2-4199-968D-5E8E26C878C9}" destId="{2C185D8B-1F80-4CEC-97C6-17302606510B}" srcOrd="1" destOrd="0" presId="urn:microsoft.com/office/officeart/2005/8/layout/orgChart1"/>
    <dgm:cxn modelId="{52B60547-8792-4907-AC31-E2891408A2F6}" type="presOf" srcId="{2A86D4B7-32E3-4339-90A6-471E0EE98CBF}" destId="{B3A6CC3C-AE0D-4251-A2D1-59888B04E363}" srcOrd="0" destOrd="0" presId="urn:microsoft.com/office/officeart/2005/8/layout/orgChart1"/>
    <dgm:cxn modelId="{7581B402-0F9B-45BA-BA1C-5D02A1711BC6}" type="presOf" srcId="{AE6A73C7-9DE5-4CBB-8579-A5114E7450BE}" destId="{7774716B-56E2-4C00-A05E-23FE0C9DEAB1}" srcOrd="1" destOrd="0" presId="urn:microsoft.com/office/officeart/2005/8/layout/orgChart1"/>
    <dgm:cxn modelId="{450B772F-E931-4820-B6BD-CBB748C0AFD1}" type="presOf" srcId="{DCF9AC02-71AE-49F1-A80B-E441C4FE5DAD}" destId="{4E482FC9-D7AA-40E4-BCE2-241B80CAACF9}" srcOrd="0" destOrd="0" presId="urn:microsoft.com/office/officeart/2005/8/layout/orgChart1"/>
    <dgm:cxn modelId="{7769D7ED-2257-4AF3-85DC-E21E3822194E}" srcId="{24D269E7-0544-428B-9CD0-3DB25B1E7D5A}" destId="{8E288189-831D-454E-AC5A-19712EAE8FD7}" srcOrd="0" destOrd="0" parTransId="{0F9684F2-8735-44D8-B404-1475CE401710}" sibTransId="{C7B0098D-633B-455D-B137-D5CE7717F8C9}"/>
    <dgm:cxn modelId="{4EE59A6D-4B92-4975-99EE-5A0F296D64D4}" type="presOf" srcId="{F136926C-D70F-471A-8EE0-2CFD43C7FADD}" destId="{A05FE6ED-0F9E-4001-9FA9-B89EF6D2FA92}" srcOrd="0" destOrd="0" presId="urn:microsoft.com/office/officeart/2005/8/layout/orgChart1"/>
    <dgm:cxn modelId="{7F67BDFF-3183-45D8-95E1-DD030B5CB7B0}" srcId="{2A86D4B7-32E3-4339-90A6-471E0EE98CBF}" destId="{582C1FC7-9EF1-43A7-8C60-83E568CFFFBA}" srcOrd="1" destOrd="0" parTransId="{A20CBFE1-E8F4-4730-9384-6D391EB4818A}" sibTransId="{54C559A0-90D9-4307-8206-216A43363D98}"/>
    <dgm:cxn modelId="{E3DCA26F-82BA-4E1F-96CD-3303149D8C77}" type="presOf" srcId="{BE38DF1E-ED01-4350-8B48-F07E8164C695}" destId="{E00C3524-6259-417F-8B0D-4E7A2EE9E943}" srcOrd="0" destOrd="0" presId="urn:microsoft.com/office/officeart/2005/8/layout/orgChart1"/>
    <dgm:cxn modelId="{6D1DE11A-4864-4E02-B0ED-A0C8D2E59E2C}" srcId="{6B04379F-7C62-48B2-9F83-41B3F332259E}" destId="{24D269E7-0544-428B-9CD0-3DB25B1E7D5A}" srcOrd="0" destOrd="0" parTransId="{496484CF-D968-49FE-B143-5BB161DE7FFF}" sibTransId="{36D767E3-A09A-4ED0-91B0-21BC40608981}"/>
    <dgm:cxn modelId="{10DE2DFC-FAC0-4531-ACBD-8124786C4BC4}" type="presOf" srcId="{2C42276F-3619-4C30-B05D-99A1DAE7BFC4}" destId="{EBA3DEDF-FAD9-489A-9E5E-BA211F7E6A10}" srcOrd="0" destOrd="0" presId="urn:microsoft.com/office/officeart/2005/8/layout/orgChart1"/>
    <dgm:cxn modelId="{8D00DC52-1EC9-41ED-A05D-E4286F8E06C1}" srcId="{C21B8106-968F-4B85-9B8F-82FEB76D947A}" destId="{AF4C464B-418F-480F-B98A-16F255A47833}" srcOrd="0" destOrd="0" parTransId="{F13666B9-609C-4AB8-87A5-CC43008141B6}" sibTransId="{933B9D77-110C-4252-B8D8-4633085E0328}"/>
    <dgm:cxn modelId="{D384CA8F-DD4B-4E4A-8691-32A689C877EE}" type="presOf" srcId="{F13666B9-609C-4AB8-87A5-CC43008141B6}" destId="{E4290A73-877D-4C00-8E36-3105F4BEED81}" srcOrd="0" destOrd="0" presId="urn:microsoft.com/office/officeart/2005/8/layout/orgChart1"/>
    <dgm:cxn modelId="{C3052328-8373-47C4-8C09-6DD675150D19}" srcId="{2C42276F-3619-4C30-B05D-99A1DAE7BFC4}" destId="{55FEDE0C-0ECA-4542-910E-6B7CF2EB5A72}" srcOrd="0" destOrd="0" parTransId="{A7966B65-7AB2-4C82-B36A-DFF0A35DBACF}" sibTransId="{B39475E9-0D1E-41E3-975E-2109F7EA9EAA}"/>
    <dgm:cxn modelId="{46E126F0-37AF-4F35-BA17-18B61EFA630A}" type="presOf" srcId="{582C1FC7-9EF1-43A7-8C60-83E568CFFFBA}" destId="{BC84C75B-44DB-4D3F-B280-B6E88B1A5555}" srcOrd="1" destOrd="0" presId="urn:microsoft.com/office/officeart/2005/8/layout/orgChart1"/>
    <dgm:cxn modelId="{CAF7C70D-1A59-4BEC-9C0C-BFFA4E1E7E1E}" srcId="{1BEA7EC0-6C31-48C8-B46D-4D6247709F60}" destId="{52B75E91-ABC8-4846-AB9E-581C72EFA1B0}" srcOrd="0" destOrd="0" parTransId="{04B4B86D-BE84-46ED-889B-BB9D7023F74E}" sibTransId="{9D504F00-FDBF-4965-9643-FD358E837859}"/>
    <dgm:cxn modelId="{15D18A1F-738D-4AC0-92B3-FF789C5B9D0E}" type="presOf" srcId="{EF6DDE52-49A5-4D5D-93C8-88E8872AA0C4}" destId="{AAE2F99A-BE6C-467C-BCF1-895DC0ACD30E}" srcOrd="0" destOrd="0" presId="urn:microsoft.com/office/officeart/2005/8/layout/orgChart1"/>
    <dgm:cxn modelId="{7EC431F7-80C7-43B3-9627-8CF20744B90C}" type="presOf" srcId="{2C42276F-3619-4C30-B05D-99A1DAE7BFC4}" destId="{97A46081-71FF-4A0D-9A98-9BBC5992750E}" srcOrd="1" destOrd="0" presId="urn:microsoft.com/office/officeart/2005/8/layout/orgChart1"/>
    <dgm:cxn modelId="{FD384FD2-2F1D-4B48-BD95-63C842B91889}" srcId="{52B75E91-ABC8-4846-AB9E-581C72EFA1B0}" destId="{B2C617A5-6B1F-42B5-9667-3001F5CF7380}" srcOrd="0" destOrd="0" parTransId="{C22A946E-1A26-4FF0-BDFC-45CF6C2454A2}" sibTransId="{771BB5A5-5277-4EAF-A4BE-3A07BF6B7634}"/>
    <dgm:cxn modelId="{3C24B0C6-D4DF-432A-BEC0-80AC4B8FFEBB}" type="presOf" srcId="{AF4C464B-418F-480F-B98A-16F255A47833}" destId="{232837C6-1893-4127-A270-58295F3392E3}" srcOrd="1" destOrd="0" presId="urn:microsoft.com/office/officeart/2005/8/layout/orgChart1"/>
    <dgm:cxn modelId="{7CBCC042-5885-4F94-9766-7CF03979E890}" type="presOf" srcId="{3CCAB2CC-7331-484C-B085-684981EBC170}" destId="{956DF134-5B2E-4705-8084-D5D005453EAF}" srcOrd="0" destOrd="0" presId="urn:microsoft.com/office/officeart/2005/8/layout/orgChart1"/>
    <dgm:cxn modelId="{561952FC-4307-40E3-9F4A-E470B3F59B42}" type="presOf" srcId="{3CCAB2CC-7331-484C-B085-684981EBC170}" destId="{EB4D62F3-34BA-4274-9855-B9CBAC93D865}" srcOrd="1" destOrd="0" presId="urn:microsoft.com/office/officeart/2005/8/layout/orgChart1"/>
    <dgm:cxn modelId="{18A77FED-A62D-4F4A-99C5-63EB7B88429B}" type="presOf" srcId="{6CB744C8-3754-4178-B0AC-F844B6345937}" destId="{E554D6D9-8D4B-434E-890B-825053973B49}" srcOrd="0" destOrd="0" presId="urn:microsoft.com/office/officeart/2005/8/layout/orgChart1"/>
    <dgm:cxn modelId="{12AB3F64-FE24-48BA-B1C5-90C7C8D18D5D}" type="presOf" srcId="{C21B8106-968F-4B85-9B8F-82FEB76D947A}" destId="{B22313E7-CA18-4CEF-862E-85F1023C57D2}" srcOrd="1" destOrd="0" presId="urn:microsoft.com/office/officeart/2005/8/layout/orgChart1"/>
    <dgm:cxn modelId="{2E7DE616-42A2-42A9-A7D5-FFAB780D8E5D}" type="presOf" srcId="{619E867C-91AF-4C61-ADE9-84CDE05ECD2F}" destId="{B0EDE375-29EA-4CB2-B4FC-6F99479973AC}" srcOrd="0" destOrd="0" presId="urn:microsoft.com/office/officeart/2005/8/layout/orgChart1"/>
    <dgm:cxn modelId="{73B4B7CE-3A32-4478-86B7-2938870DD76D}" srcId="{6DC67048-4159-4F5B-8645-EC170FEB281D}" destId="{2C42276F-3619-4C30-B05D-99A1DAE7BFC4}" srcOrd="0" destOrd="0" parTransId="{D6A0004D-D21B-4035-8287-847A213AADFC}" sibTransId="{A6E1CFD7-5245-4093-89D6-A3679C90409F}"/>
    <dgm:cxn modelId="{79116AB2-7B79-43D2-8DDC-A49335D06CC8}" type="presOf" srcId="{B2C617A5-6B1F-42B5-9667-3001F5CF7380}" destId="{F5D6A696-31A0-4433-92FC-D798164E7E98}" srcOrd="1" destOrd="0" presId="urn:microsoft.com/office/officeart/2005/8/layout/orgChart1"/>
    <dgm:cxn modelId="{0D9F795D-D1F4-4254-A1EC-65E9F734E511}" srcId="{2A86D4B7-32E3-4339-90A6-471E0EE98CBF}" destId="{50202644-48A3-465B-BECC-90197426F9FC}" srcOrd="0" destOrd="0" parTransId="{6F03BFBA-36C0-452B-BA84-891400766F8C}" sibTransId="{5F4DC622-36D4-40F6-A53E-F831A4C22418}"/>
    <dgm:cxn modelId="{0B89121E-4705-430B-864F-1586B95995D2}" type="presOf" srcId="{27B34927-BE97-4960-A38D-0E8659FD2FBF}" destId="{9C3C81F3-33CB-45C2-B7A7-4518BF8299A1}" srcOrd="0" destOrd="0" presId="urn:microsoft.com/office/officeart/2005/8/layout/orgChart1"/>
    <dgm:cxn modelId="{BA6DE3B2-28E5-4F70-9190-258D6BFDB997}" type="presOf" srcId="{1832448B-9E5A-4AE8-9AAD-8614B9E3EF58}" destId="{BDB38A11-C27A-40BE-A992-C9DE5AD56711}" srcOrd="1" destOrd="0" presId="urn:microsoft.com/office/officeart/2005/8/layout/orgChart1"/>
    <dgm:cxn modelId="{9490EF18-071C-47A1-9D58-CDD46EB3764E}" srcId="{AE6A73C7-9DE5-4CBB-8579-A5114E7450BE}" destId="{C21B8106-968F-4B85-9B8F-82FEB76D947A}" srcOrd="1" destOrd="0" parTransId="{EF6DDE52-49A5-4D5D-93C8-88E8872AA0C4}" sibTransId="{DFE95D5B-65D1-4C01-BE59-44D0ADB0D82B}"/>
    <dgm:cxn modelId="{E8EF0E51-5A93-458B-95ED-A4C29FC3C8A1}" type="presOf" srcId="{16E46D46-D512-4C5F-933A-4EDD732D5DF3}" destId="{B99353FB-3AFF-4A1D-8C66-A4B9D0B718AB}" srcOrd="0" destOrd="0" presId="urn:microsoft.com/office/officeart/2005/8/layout/orgChart1"/>
    <dgm:cxn modelId="{54CF4A4D-FFA1-432F-ABBC-01F1A34C7679}" type="presOf" srcId="{16E46D46-D512-4C5F-933A-4EDD732D5DF3}" destId="{FC29003C-BF7C-47AF-8215-5DE1B332B0DE}" srcOrd="1" destOrd="0" presId="urn:microsoft.com/office/officeart/2005/8/layout/orgChart1"/>
    <dgm:cxn modelId="{CECBD0D6-8301-480B-937C-D0544E1394E7}" type="presOf" srcId="{50202644-48A3-465B-BECC-90197426F9FC}" destId="{AD672C71-DF27-44D5-9B80-434DF64F7514}" srcOrd="0" destOrd="0" presId="urn:microsoft.com/office/officeart/2005/8/layout/orgChart1"/>
    <dgm:cxn modelId="{0DB8F64F-F511-49DD-928E-E2E7AAB6329F}" type="presOf" srcId="{582C1FC7-9EF1-43A7-8C60-83E568CFFFBA}" destId="{9732D110-D580-4BF6-9268-CF9571B18158}" srcOrd="0" destOrd="0" presId="urn:microsoft.com/office/officeart/2005/8/layout/orgChart1"/>
    <dgm:cxn modelId="{110D4C9D-164C-4153-A018-7AA969A2AC57}" type="presOf" srcId="{FD4F0D2D-0BF6-445A-BFD4-090A22E8F1E6}" destId="{1F30F79A-EE8A-411E-B1B1-92F4AFAB74F6}" srcOrd="0" destOrd="0" presId="urn:microsoft.com/office/officeart/2005/8/layout/orgChart1"/>
    <dgm:cxn modelId="{BF850A62-CA5A-4EEF-A533-45501E50D22F}" type="presOf" srcId="{0F9684F2-8735-44D8-B404-1475CE401710}" destId="{CF3526BA-EBFD-4268-8A2A-96394425A973}" srcOrd="0" destOrd="0" presId="urn:microsoft.com/office/officeart/2005/8/layout/orgChart1"/>
    <dgm:cxn modelId="{2CED3B33-CDB5-49A7-83E1-4EDCF7EEB128}" type="presOf" srcId="{AF4C464B-418F-480F-B98A-16F255A47833}" destId="{8E56DB38-8BC4-4A6A-AA63-74B350FEE150}" srcOrd="0" destOrd="0" presId="urn:microsoft.com/office/officeart/2005/8/layout/orgChart1"/>
    <dgm:cxn modelId="{3CAF1389-6091-46CA-A132-190B6B836300}" srcId="{619E867C-91AF-4C61-ADE9-84CDE05ECD2F}" destId="{FD4F0D2D-0BF6-445A-BFD4-090A22E8F1E6}" srcOrd="1" destOrd="0" parTransId="{640D3099-DB0B-4794-911B-3542587451DE}" sibTransId="{DFECBDFF-1DFA-47BB-9345-3E6F802EC1A2}"/>
    <dgm:cxn modelId="{8A811D0B-01DA-4CE1-824D-690C312E407C}" srcId="{DCF9AC02-71AE-49F1-A80B-E441C4FE5DAD}" destId="{1F733812-A5F3-4E32-9BCC-B52397786CD1}" srcOrd="0" destOrd="0" parTransId="{FB774507-39CE-415A-AF44-3D51B62EC1B4}" sibTransId="{6211789D-5BA2-4C2A-9593-F16EBD66F9B9}"/>
    <dgm:cxn modelId="{E7F56915-C0C6-4537-B143-51F42A54B2FE}" type="presOf" srcId="{AA49F6E7-E674-47FD-B7C8-77A9B70D1A89}" destId="{AC1790D7-9ADE-4629-8352-CB033FEC4C05}" srcOrd="1" destOrd="0" presId="urn:microsoft.com/office/officeart/2005/8/layout/orgChart1"/>
    <dgm:cxn modelId="{7B74A243-D7DF-4FAC-9214-2BAD6438FBD0}" type="presOf" srcId="{04B4B86D-BE84-46ED-889B-BB9D7023F74E}" destId="{B6583D31-0DC7-4DD2-B5C2-AA387E7EC4F1}" srcOrd="0" destOrd="0" presId="urn:microsoft.com/office/officeart/2005/8/layout/orgChart1"/>
    <dgm:cxn modelId="{20F5007B-FA26-4859-BD5B-8CA2DA6EDE66}" type="presOf" srcId="{E6E272F5-FBBF-4EE7-ADFC-21C4A69182DB}" destId="{2166E55F-55C3-4E70-B67F-436E5EF974C0}" srcOrd="0" destOrd="0" presId="urn:microsoft.com/office/officeart/2005/8/layout/orgChart1"/>
    <dgm:cxn modelId="{354CFCA2-F934-49C4-A7FF-D70DFAD0428F}" type="presOf" srcId="{C21B8106-968F-4B85-9B8F-82FEB76D947A}" destId="{87313414-B4BF-4473-8AC2-A5DDF3F5D79A}" srcOrd="0" destOrd="0" presId="urn:microsoft.com/office/officeart/2005/8/layout/orgChart1"/>
    <dgm:cxn modelId="{530B1AC2-0653-45BD-8102-F487FEB554F5}" type="presOf" srcId="{50202644-48A3-465B-BECC-90197426F9FC}" destId="{AE9A4CCE-B900-4C18-9187-1FA9ADD7D6F8}" srcOrd="1" destOrd="0" presId="urn:microsoft.com/office/officeart/2005/8/layout/orgChart1"/>
    <dgm:cxn modelId="{57616696-57B1-4D3B-B0C7-4E0384291BBA}" type="presOf" srcId="{270F6A6D-B39B-4174-8BEE-257A20FC5D29}" destId="{41778013-2AD2-4BEA-8B5A-D3CE5D87F7FE}" srcOrd="0" destOrd="0" presId="urn:microsoft.com/office/officeart/2005/8/layout/orgChart1"/>
    <dgm:cxn modelId="{2D1AE894-0040-45C9-A19A-F649F2E65E36}" type="presOf" srcId="{6F03BFBA-36C0-452B-BA84-891400766F8C}" destId="{122B90A5-3D0E-468C-A922-07CFC1448389}" srcOrd="0" destOrd="0" presId="urn:microsoft.com/office/officeart/2005/8/layout/orgChart1"/>
    <dgm:cxn modelId="{77BE5BFC-F4A4-4A8D-81E2-E2133D6B27E1}" type="presOf" srcId="{496484CF-D968-49FE-B143-5BB161DE7FFF}" destId="{7A68CDD2-A843-4FDF-9A75-98498F8E599B}" srcOrd="0" destOrd="0" presId="urn:microsoft.com/office/officeart/2005/8/layout/orgChart1"/>
    <dgm:cxn modelId="{A46344AC-0137-44FA-B9AD-BF64D9887EDA}" type="presOf" srcId="{8E288189-831D-454E-AC5A-19712EAE8FD7}" destId="{363B51AB-0220-44FF-BB2E-AD759551D42C}" srcOrd="0" destOrd="0" presId="urn:microsoft.com/office/officeart/2005/8/layout/orgChart1"/>
    <dgm:cxn modelId="{23EB0F0C-0595-48A2-989D-354264BE14B3}" type="presOf" srcId="{6B04379F-7C62-48B2-9F83-41B3F332259E}" destId="{203992D1-D880-463B-AAE1-174D623B2E31}" srcOrd="1" destOrd="0" presId="urn:microsoft.com/office/officeart/2005/8/layout/orgChart1"/>
    <dgm:cxn modelId="{4E4ABECF-FC5D-4C5B-89A8-6ABB9CE9B3BC}" type="presOf" srcId="{6B04379F-7C62-48B2-9F83-41B3F332259E}" destId="{6CB87226-F290-4A7D-9B11-D6E334C8C597}" srcOrd="0" destOrd="0" presId="urn:microsoft.com/office/officeart/2005/8/layout/orgChart1"/>
    <dgm:cxn modelId="{BA943A69-2266-4A58-AC43-86E34440FE0A}" srcId="{2A86D4B7-32E3-4339-90A6-471E0EE98CBF}" destId="{AE6A73C7-9DE5-4CBB-8579-A5114E7450BE}" srcOrd="3" destOrd="0" parTransId="{7D400AAC-8482-4279-B99A-2759C35F957D}" sibTransId="{3D399205-B734-425B-9089-1BFB0F0CCC56}"/>
    <dgm:cxn modelId="{0FA0C298-32CF-4897-A2F8-09CA673BF93B}" srcId="{1F733812-A5F3-4E32-9BCC-B52397786CD1}" destId="{18A2269A-92F2-4199-968D-5E8E26C878C9}" srcOrd="0" destOrd="0" parTransId="{031E45FC-F3D5-407A-BED9-B6A6F256FF23}" sibTransId="{3DD350C6-49C6-49CD-800A-7E0A1A97BCF6}"/>
    <dgm:cxn modelId="{9D3AC354-DCAC-486D-89D4-81C19D65BD6D}" srcId="{16E46D46-D512-4C5F-933A-4EDD732D5DF3}" destId="{64E640F1-220D-43B4-8C8E-F1FC924339D3}" srcOrd="0" destOrd="0" parTransId="{E3FC0BEA-047C-4400-AFF2-89A53B0054E7}" sibTransId="{A776233B-2AD5-40AC-B23A-0719AA648A93}"/>
    <dgm:cxn modelId="{B4142B64-01EB-4FB2-8A07-3AE6AF2EAC35}" srcId="{582C1FC7-9EF1-43A7-8C60-83E568CFFFBA}" destId="{6B04379F-7C62-48B2-9F83-41B3F332259E}" srcOrd="0" destOrd="0" parTransId="{27B34927-BE97-4960-A38D-0E8659FD2FBF}" sibTransId="{16ABACC9-252E-441D-B57C-B4286B9DEBD0}"/>
    <dgm:cxn modelId="{8A7B3C36-E801-4457-8A0E-7816691CD0EF}" type="presOf" srcId="{AE6A73C7-9DE5-4CBB-8579-A5114E7450BE}" destId="{ECA02BBD-BFDE-4A6F-86FA-3068E9E52A92}" srcOrd="0" destOrd="0" presId="urn:microsoft.com/office/officeart/2005/8/layout/orgChart1"/>
    <dgm:cxn modelId="{77DE819C-9143-4E13-9A68-3005D6DBE264}" type="presOf" srcId="{A0BB54E6-D97F-4DFD-8927-38BCF6808A90}" destId="{D8DF62E6-2603-45BF-B662-B3F8C6D630DB}" srcOrd="0" destOrd="0" presId="urn:microsoft.com/office/officeart/2005/8/layout/orgChart1"/>
    <dgm:cxn modelId="{31E7A9A8-E1A8-4AB5-883E-7B95B0056DCA}" type="presOf" srcId="{64E640F1-220D-43B4-8C8E-F1FC924339D3}" destId="{00CF2324-1A21-4FFA-BA62-B7BA47B5E7A9}" srcOrd="1" destOrd="0" presId="urn:microsoft.com/office/officeart/2005/8/layout/orgChart1"/>
    <dgm:cxn modelId="{E4B35C18-A59A-4CD8-9B99-53776E926169}" type="presOf" srcId="{1F733812-A5F3-4E32-9BCC-B52397786CD1}" destId="{34D7D73A-78F9-40EF-9D5F-BA72E487DD15}" srcOrd="1" destOrd="0" presId="urn:microsoft.com/office/officeart/2005/8/layout/orgChart1"/>
    <dgm:cxn modelId="{6640DDA6-F120-41E9-A0FA-D9B423D5DF26}" type="presOf" srcId="{66E734D8-1E73-457C-95CC-B36D5E221D03}" destId="{33068AD2-4F88-4736-A5D3-636166B4AB00}" srcOrd="0" destOrd="0" presId="urn:microsoft.com/office/officeart/2005/8/layout/orgChart1"/>
    <dgm:cxn modelId="{4E190B36-464B-4DF8-AAAB-F02FEA32AFD0}" srcId="{2A86D4B7-32E3-4339-90A6-471E0EE98CBF}" destId="{AA49F6E7-E674-47FD-B7C8-77A9B70D1A89}" srcOrd="2" destOrd="0" parTransId="{A0BB54E6-D97F-4DFD-8927-38BCF6808A90}" sibTransId="{51B32383-C330-4AFD-A044-B3D4FD43F4A6}"/>
    <dgm:cxn modelId="{B09B42E9-0719-42F1-ABAA-64A581CE4227}" srcId="{3CCAB2CC-7331-484C-B085-684981EBC170}" destId="{1BEA7EC0-6C31-48C8-B46D-4D6247709F60}" srcOrd="0" destOrd="0" parTransId="{95C938F6-1953-4CB8-B643-77E30E59F785}" sibTransId="{6ACABBD2-4602-4616-A6AD-C1E6F5850BD0}"/>
    <dgm:cxn modelId="{5BD024A3-D37C-4512-9E3C-655EA5D48A49}" type="presOf" srcId="{1BEA7EC0-6C31-48C8-B46D-4D6247709F60}" destId="{DEEE41A7-E687-485D-AC26-E7676B5F94EE}" srcOrd="0" destOrd="0" presId="urn:microsoft.com/office/officeart/2005/8/layout/orgChart1"/>
    <dgm:cxn modelId="{E61C4171-4C8B-49DB-BCF6-9FA35F02D276}" type="presOf" srcId="{1F733812-A5F3-4E32-9BCC-B52397786CD1}" destId="{7B58ED90-A313-4A5A-8F57-8917CDB63855}" srcOrd="0" destOrd="0" presId="urn:microsoft.com/office/officeart/2005/8/layout/orgChart1"/>
    <dgm:cxn modelId="{68367E24-6445-4B85-B4ED-472A0226909E}" type="presOf" srcId="{6DC67048-4159-4F5B-8645-EC170FEB281D}" destId="{D17A225E-392D-4B17-BCA2-6CEFC844DA3F}" srcOrd="1" destOrd="0" presId="urn:microsoft.com/office/officeart/2005/8/layout/orgChart1"/>
    <dgm:cxn modelId="{1FE44BF4-D8C0-459C-833F-617E13EF3FFF}" type="presOf" srcId="{E6E272F5-FBBF-4EE7-ADFC-21C4A69182DB}" destId="{82DC644B-841C-46F0-BDE7-3EC5FCC6012E}" srcOrd="1" destOrd="0" presId="urn:microsoft.com/office/officeart/2005/8/layout/orgChart1"/>
    <dgm:cxn modelId="{EFCEE053-1CCB-415B-8860-348B5D14AD60}" type="presOf" srcId="{24D269E7-0544-428B-9CD0-3DB25B1E7D5A}" destId="{7AB7A8C9-7B04-4D8F-BF2F-27A1DF8F921F}" srcOrd="0" destOrd="0" presId="urn:microsoft.com/office/officeart/2005/8/layout/orgChart1"/>
    <dgm:cxn modelId="{54586445-75FA-4936-B57B-71434A544E8D}" type="presOf" srcId="{8E288189-831D-454E-AC5A-19712EAE8FD7}" destId="{22E46B7F-3FB2-469E-A6A3-817E5E7CEDC7}" srcOrd="1" destOrd="0" presId="urn:microsoft.com/office/officeart/2005/8/layout/orgChart1"/>
    <dgm:cxn modelId="{4FDF5D81-67AA-4EBD-A0AF-183307EDCBF8}" type="presOf" srcId="{AC42DA2D-9AD9-41F9-AC47-A5A19BF7E353}" destId="{CE7661C8-156E-42C8-9903-64A5210BA7CC}" srcOrd="0" destOrd="0" presId="urn:microsoft.com/office/officeart/2005/8/layout/orgChart1"/>
    <dgm:cxn modelId="{2B78779F-041F-4D14-AC07-EF2F0FFA60A5}" srcId="{619E867C-91AF-4C61-ADE9-84CDE05ECD2F}" destId="{E6E272F5-FBBF-4EE7-ADFC-21C4A69182DB}" srcOrd="2" destOrd="0" parTransId="{270F6A6D-B39B-4174-8BEE-257A20FC5D29}" sibTransId="{A9385986-378B-4234-A308-9C91CCA21DA7}"/>
    <dgm:cxn modelId="{ADAA65D6-2B7B-4D2D-8714-588A5E190982}" type="presOf" srcId="{C22A946E-1A26-4FF0-BDFC-45CF6C2454A2}" destId="{70E7820A-2635-4119-A41A-1FEB9E15F67A}" srcOrd="0" destOrd="0" presId="urn:microsoft.com/office/officeart/2005/8/layout/orgChart1"/>
    <dgm:cxn modelId="{FC9B3A03-305F-41D9-A417-B5C23212C082}" srcId="{18A2269A-92F2-4199-968D-5E8E26C878C9}" destId="{6DC67048-4159-4F5B-8645-EC170FEB281D}" srcOrd="0" destOrd="0" parTransId="{6CB744C8-3754-4178-B0AC-F844B6345937}" sibTransId="{EB10CE81-79D9-4B22-82F1-6615EFC9622D}"/>
    <dgm:cxn modelId="{BBF4DB1C-B933-4F5B-9AC9-068332768070}" type="presOf" srcId="{64E640F1-220D-43B4-8C8E-F1FC924339D3}" destId="{97D71D5E-A245-4B60-A4F0-D6155AE53A1B}" srcOrd="0" destOrd="0" presId="urn:microsoft.com/office/officeart/2005/8/layout/orgChart1"/>
    <dgm:cxn modelId="{937ED6AD-D456-4C4A-948D-9553118272D6}" srcId="{619E867C-91AF-4C61-ADE9-84CDE05ECD2F}" destId="{66E734D8-1E73-457C-95CC-B36D5E221D03}" srcOrd="0" destOrd="0" parTransId="{0B3A62F2-0D2F-4FED-A03A-0BD0019466AA}" sibTransId="{9D4C472D-6DEA-484E-8717-EDE3DC8543BA}"/>
    <dgm:cxn modelId="{42E66E63-76B5-4121-B477-DF66662B04FA}" type="presOf" srcId="{AA49F6E7-E674-47FD-B7C8-77A9B70D1A89}" destId="{7CA9A60D-526A-4445-ABD4-6939D4485C5F}" srcOrd="0" destOrd="0" presId="urn:microsoft.com/office/officeart/2005/8/layout/orgChart1"/>
    <dgm:cxn modelId="{1C280B3E-B029-42A7-9697-DA4F1D672B41}" type="presOf" srcId="{24D269E7-0544-428B-9CD0-3DB25B1E7D5A}" destId="{6D7E842E-C413-4AE7-9425-715264CC2A8F}" srcOrd="1" destOrd="0" presId="urn:microsoft.com/office/officeart/2005/8/layout/orgChart1"/>
    <dgm:cxn modelId="{1227AB33-45E4-4E6F-ADF8-BB7BE1AFC031}" type="presOf" srcId="{D6A0004D-D21B-4035-8287-847A213AADFC}" destId="{5668490F-04B8-406D-8356-8E1A7F9CF681}" srcOrd="0" destOrd="0" presId="urn:microsoft.com/office/officeart/2005/8/layout/orgChart1"/>
    <dgm:cxn modelId="{99AE8F28-C5D5-4A93-AA13-25176EB45056}" type="presOf" srcId="{FD4F0D2D-0BF6-445A-BFD4-090A22E8F1E6}" destId="{ECB10F1A-18B4-4775-A73D-E9C6BCAE49AA}" srcOrd="1" destOrd="0" presId="urn:microsoft.com/office/officeart/2005/8/layout/orgChart1"/>
    <dgm:cxn modelId="{F41A3D41-511F-4EA4-873B-EA2A40FEE6C3}" type="presOf" srcId="{95C938F6-1953-4CB8-B643-77E30E59F785}" destId="{9C754022-1DC9-4A1F-B093-06696777D3EF}" srcOrd="0" destOrd="0" presId="urn:microsoft.com/office/officeart/2005/8/layout/orgChart1"/>
    <dgm:cxn modelId="{FC278259-6168-44B9-B6EC-6219F22739AC}" type="presOf" srcId="{52B75E91-ABC8-4846-AB9E-581C72EFA1B0}" destId="{2833FA48-18FC-4513-9D1B-94ED29C8682A}" srcOrd="0" destOrd="0" presId="urn:microsoft.com/office/officeart/2005/8/layout/orgChart1"/>
    <dgm:cxn modelId="{58C13620-4C99-43EA-B67C-6B5ED4838FAE}" srcId="{AA49F6E7-E674-47FD-B7C8-77A9B70D1A89}" destId="{DCF9AC02-71AE-49F1-A80B-E441C4FE5DAD}" srcOrd="0" destOrd="0" parTransId="{AC42DA2D-9AD9-41F9-AC47-A5A19BF7E353}" sibTransId="{1DE5276E-DE78-4E52-A94A-938E4EA545AC}"/>
    <dgm:cxn modelId="{BB1D02AA-B1C7-40F7-BBB0-6461566BADDE}" type="presOf" srcId="{A20CBFE1-E8F4-4730-9384-6D391EB4818A}" destId="{71D627BF-B50D-4F64-BBF5-54B2CA10C222}" srcOrd="0" destOrd="0" presId="urn:microsoft.com/office/officeart/2005/8/layout/orgChart1"/>
    <dgm:cxn modelId="{B4529DEB-7D97-45D1-A3D3-432835DAB222}" type="presOf" srcId="{55FEDE0C-0ECA-4542-910E-6B7CF2EB5A72}" destId="{8F2D2488-D252-4B7F-88F5-335595274DBA}" srcOrd="1" destOrd="0" presId="urn:microsoft.com/office/officeart/2005/8/layout/orgChart1"/>
    <dgm:cxn modelId="{3D8ADB29-0F3B-44E5-901B-9CEC294DF24F}" type="presOf" srcId="{66E734D8-1E73-457C-95CC-B36D5E221D03}" destId="{00E1005B-9FB0-4F72-96AE-96CFE6F95C95}" srcOrd="1" destOrd="0" presId="urn:microsoft.com/office/officeart/2005/8/layout/orgChart1"/>
    <dgm:cxn modelId="{5ADEFF7C-3948-4B53-AF7E-25803E05C727}" type="presOf" srcId="{7D400AAC-8482-4279-B99A-2759C35F957D}" destId="{D7D3E7AB-5529-4776-BA17-15171DED4BAF}" srcOrd="0" destOrd="0" presId="urn:microsoft.com/office/officeart/2005/8/layout/orgChart1"/>
    <dgm:cxn modelId="{6B5E1582-5178-4E2B-A285-A5F865310ADA}" type="presOf" srcId="{55FEDE0C-0ECA-4542-910E-6B7CF2EB5A72}" destId="{D25087AA-4E2C-429D-BAA4-EDAB0EBD827E}" srcOrd="0" destOrd="0" presId="urn:microsoft.com/office/officeart/2005/8/layout/orgChart1"/>
    <dgm:cxn modelId="{4F9F576B-2B77-4E69-B393-4EF5F9362B69}" type="presOf" srcId="{640D3099-DB0B-4794-911B-3542587451DE}" destId="{8D99A208-C909-4491-88D1-5747E4C31F1C}" srcOrd="0" destOrd="0" presId="urn:microsoft.com/office/officeart/2005/8/layout/orgChart1"/>
    <dgm:cxn modelId="{20876A3B-4D49-4D57-BC60-5C2D56C56FA5}" type="presOf" srcId="{0B3A62F2-0D2F-4FED-A03A-0BD0019466AA}" destId="{C5C0A6F7-6585-4225-908A-2A61B96903C5}" srcOrd="0" destOrd="0" presId="urn:microsoft.com/office/officeart/2005/8/layout/orgChart1"/>
    <dgm:cxn modelId="{3D4B119C-8F45-4A00-8DFD-C2F09B9786AF}" type="presOf" srcId="{1BEA7EC0-6C31-48C8-B46D-4D6247709F60}" destId="{856597E3-B6AE-45E9-BEA9-BB6D98332A8F}" srcOrd="1" destOrd="0" presId="urn:microsoft.com/office/officeart/2005/8/layout/orgChart1"/>
    <dgm:cxn modelId="{5B73CFB0-E002-4AEE-9E91-58316C3D132E}" type="presOf" srcId="{1832448B-9E5A-4AE8-9AAD-8614B9E3EF58}" destId="{AE513EC7-2F02-4E29-B254-7014FD081958}" srcOrd="0" destOrd="0" presId="urn:microsoft.com/office/officeart/2005/8/layout/orgChart1"/>
    <dgm:cxn modelId="{85500FDF-B849-4048-8D32-743FB4BC8A11}" type="presParOf" srcId="{760F8131-B6C0-44A8-B5B8-37CF726F4050}" destId="{F211C912-270D-46C6-951C-8F0DF916CAFF}" srcOrd="0" destOrd="0" presId="urn:microsoft.com/office/officeart/2005/8/layout/orgChart1"/>
    <dgm:cxn modelId="{03DBDE2E-2C11-40BE-887A-3D02708BA616}" type="presParOf" srcId="{F211C912-270D-46C6-951C-8F0DF916CAFF}" destId="{9FFB689E-624B-4EB0-9C11-7BF913CFBA43}" srcOrd="0" destOrd="0" presId="urn:microsoft.com/office/officeart/2005/8/layout/orgChart1"/>
    <dgm:cxn modelId="{EF95245D-FF59-4BB0-95E4-261AAEC13624}" type="presParOf" srcId="{9FFB689E-624B-4EB0-9C11-7BF913CFBA43}" destId="{B3A6CC3C-AE0D-4251-A2D1-59888B04E363}" srcOrd="0" destOrd="0" presId="urn:microsoft.com/office/officeart/2005/8/layout/orgChart1"/>
    <dgm:cxn modelId="{F6E4DA95-599B-44F7-B1D6-56429DD2A776}" type="presParOf" srcId="{9FFB689E-624B-4EB0-9C11-7BF913CFBA43}" destId="{2DF058B2-9BA5-4597-AB4B-FB176E86FAC1}" srcOrd="1" destOrd="0" presId="urn:microsoft.com/office/officeart/2005/8/layout/orgChart1"/>
    <dgm:cxn modelId="{8BC72DCC-AE36-4595-BDA8-D4F88EC63092}" type="presParOf" srcId="{F211C912-270D-46C6-951C-8F0DF916CAFF}" destId="{B7A9CC2A-AD55-4A25-A203-A0CB511FD01A}" srcOrd="1" destOrd="0" presId="urn:microsoft.com/office/officeart/2005/8/layout/orgChart1"/>
    <dgm:cxn modelId="{8A587ADC-2845-458A-A00B-A2771A96F24C}" type="presParOf" srcId="{B7A9CC2A-AD55-4A25-A203-A0CB511FD01A}" destId="{71D627BF-B50D-4F64-BBF5-54B2CA10C222}" srcOrd="0" destOrd="0" presId="urn:microsoft.com/office/officeart/2005/8/layout/orgChart1"/>
    <dgm:cxn modelId="{AA0C738B-C775-461D-BC16-28B1680D274A}" type="presParOf" srcId="{B7A9CC2A-AD55-4A25-A203-A0CB511FD01A}" destId="{4CE3531E-0F92-4E26-9C4F-8C09E1693C70}" srcOrd="1" destOrd="0" presId="urn:microsoft.com/office/officeart/2005/8/layout/orgChart1"/>
    <dgm:cxn modelId="{01245E52-3E40-4D3C-BD73-02617E588026}" type="presParOf" srcId="{4CE3531E-0F92-4E26-9C4F-8C09E1693C70}" destId="{B37A0256-4ADC-4885-A685-9D1E220ABDAA}" srcOrd="0" destOrd="0" presId="urn:microsoft.com/office/officeart/2005/8/layout/orgChart1"/>
    <dgm:cxn modelId="{92A4E702-B3DE-4864-9C97-4AF555BD41FD}" type="presParOf" srcId="{B37A0256-4ADC-4885-A685-9D1E220ABDAA}" destId="{9732D110-D580-4BF6-9268-CF9571B18158}" srcOrd="0" destOrd="0" presId="urn:microsoft.com/office/officeart/2005/8/layout/orgChart1"/>
    <dgm:cxn modelId="{9E7BBB17-CC98-4FAE-9A8E-AC879D87D33A}" type="presParOf" srcId="{B37A0256-4ADC-4885-A685-9D1E220ABDAA}" destId="{BC84C75B-44DB-4D3F-B280-B6E88B1A5555}" srcOrd="1" destOrd="0" presId="urn:microsoft.com/office/officeart/2005/8/layout/orgChart1"/>
    <dgm:cxn modelId="{49058274-6B2E-461F-9A50-0AED4F5C7DE3}" type="presParOf" srcId="{4CE3531E-0F92-4E26-9C4F-8C09E1693C70}" destId="{328D75C0-6F10-4A1B-BE5B-0BE56D59ADAA}" srcOrd="1" destOrd="0" presId="urn:microsoft.com/office/officeart/2005/8/layout/orgChart1"/>
    <dgm:cxn modelId="{85609749-8011-4775-A745-150EF4965811}" type="presParOf" srcId="{328D75C0-6F10-4A1B-BE5B-0BE56D59ADAA}" destId="{9C3C81F3-33CB-45C2-B7A7-4518BF8299A1}" srcOrd="0" destOrd="0" presId="urn:microsoft.com/office/officeart/2005/8/layout/orgChart1"/>
    <dgm:cxn modelId="{1C988D1D-83CC-4BB5-8216-E8DCA34B2FD1}" type="presParOf" srcId="{328D75C0-6F10-4A1B-BE5B-0BE56D59ADAA}" destId="{54CA7DDB-CA77-47CE-BF4E-BBF01DD7FA4A}" srcOrd="1" destOrd="0" presId="urn:microsoft.com/office/officeart/2005/8/layout/orgChart1"/>
    <dgm:cxn modelId="{60BB7E65-9A35-40C3-B35E-2D1DC3640DD2}" type="presParOf" srcId="{54CA7DDB-CA77-47CE-BF4E-BBF01DD7FA4A}" destId="{8387B33D-C62E-4795-8713-07BC543E3F15}" srcOrd="0" destOrd="0" presId="urn:microsoft.com/office/officeart/2005/8/layout/orgChart1"/>
    <dgm:cxn modelId="{53CE6018-E9C8-4365-810F-1100901FD384}" type="presParOf" srcId="{8387B33D-C62E-4795-8713-07BC543E3F15}" destId="{6CB87226-F290-4A7D-9B11-D6E334C8C597}" srcOrd="0" destOrd="0" presId="urn:microsoft.com/office/officeart/2005/8/layout/orgChart1"/>
    <dgm:cxn modelId="{54F2BF7A-AD2A-4FD7-8548-B45E43DC37B7}" type="presParOf" srcId="{8387B33D-C62E-4795-8713-07BC543E3F15}" destId="{203992D1-D880-463B-AAE1-174D623B2E31}" srcOrd="1" destOrd="0" presId="urn:microsoft.com/office/officeart/2005/8/layout/orgChart1"/>
    <dgm:cxn modelId="{46EB2B75-259A-41B9-BFFD-B8B0966886E5}" type="presParOf" srcId="{54CA7DDB-CA77-47CE-BF4E-BBF01DD7FA4A}" destId="{8EC75255-22E1-468B-9DCE-1583574C8030}" srcOrd="1" destOrd="0" presId="urn:microsoft.com/office/officeart/2005/8/layout/orgChart1"/>
    <dgm:cxn modelId="{1C65A32D-C4AA-4E07-AC7A-842560738D56}" type="presParOf" srcId="{8EC75255-22E1-468B-9DCE-1583574C8030}" destId="{7A68CDD2-A843-4FDF-9A75-98498F8E599B}" srcOrd="0" destOrd="0" presId="urn:microsoft.com/office/officeart/2005/8/layout/orgChart1"/>
    <dgm:cxn modelId="{76DDCCE3-AF46-493A-BC85-4A6656D68C57}" type="presParOf" srcId="{8EC75255-22E1-468B-9DCE-1583574C8030}" destId="{2D6C5AB3-D1A3-4621-9BAC-3018CE5ED410}" srcOrd="1" destOrd="0" presId="urn:microsoft.com/office/officeart/2005/8/layout/orgChart1"/>
    <dgm:cxn modelId="{BDC11CC1-58D8-4921-A70F-2EA134E3390A}" type="presParOf" srcId="{2D6C5AB3-D1A3-4621-9BAC-3018CE5ED410}" destId="{7DAB29AB-CAF8-4406-941B-36D15F054C94}" srcOrd="0" destOrd="0" presId="urn:microsoft.com/office/officeart/2005/8/layout/orgChart1"/>
    <dgm:cxn modelId="{624302F3-08B9-4FC3-903E-32DF7A4D0765}" type="presParOf" srcId="{7DAB29AB-CAF8-4406-941B-36D15F054C94}" destId="{7AB7A8C9-7B04-4D8F-BF2F-27A1DF8F921F}" srcOrd="0" destOrd="0" presId="urn:microsoft.com/office/officeart/2005/8/layout/orgChart1"/>
    <dgm:cxn modelId="{58924BFA-7A71-4C69-8844-403AE368972B}" type="presParOf" srcId="{7DAB29AB-CAF8-4406-941B-36D15F054C94}" destId="{6D7E842E-C413-4AE7-9425-715264CC2A8F}" srcOrd="1" destOrd="0" presId="urn:microsoft.com/office/officeart/2005/8/layout/orgChart1"/>
    <dgm:cxn modelId="{BE732AA0-E5E1-4E76-8446-5E5584BB7709}" type="presParOf" srcId="{2D6C5AB3-D1A3-4621-9BAC-3018CE5ED410}" destId="{37CAAB5C-BE08-4C61-9D59-26AC0ECF4737}" srcOrd="1" destOrd="0" presId="urn:microsoft.com/office/officeart/2005/8/layout/orgChart1"/>
    <dgm:cxn modelId="{98AC28BF-340F-45FB-85E8-553BC21412EA}" type="presParOf" srcId="{37CAAB5C-BE08-4C61-9D59-26AC0ECF4737}" destId="{CF3526BA-EBFD-4268-8A2A-96394425A973}" srcOrd="0" destOrd="0" presId="urn:microsoft.com/office/officeart/2005/8/layout/orgChart1"/>
    <dgm:cxn modelId="{C366E31F-EAB3-44CE-97B7-1D4F4DC7C160}" type="presParOf" srcId="{37CAAB5C-BE08-4C61-9D59-26AC0ECF4737}" destId="{BCB905D1-2337-4F25-BAC8-2FD66D77BFCB}" srcOrd="1" destOrd="0" presId="urn:microsoft.com/office/officeart/2005/8/layout/orgChart1"/>
    <dgm:cxn modelId="{325F92FE-CA03-494B-AA55-0605B6F14989}" type="presParOf" srcId="{BCB905D1-2337-4F25-BAC8-2FD66D77BFCB}" destId="{42E1649A-B2BB-4E1F-A33D-577855E6C240}" srcOrd="0" destOrd="0" presId="urn:microsoft.com/office/officeart/2005/8/layout/orgChart1"/>
    <dgm:cxn modelId="{0A55BDEA-71C6-4F88-9364-01DF91138444}" type="presParOf" srcId="{42E1649A-B2BB-4E1F-A33D-577855E6C240}" destId="{363B51AB-0220-44FF-BB2E-AD759551D42C}" srcOrd="0" destOrd="0" presId="urn:microsoft.com/office/officeart/2005/8/layout/orgChart1"/>
    <dgm:cxn modelId="{08FC0495-F26E-4FB9-AD4F-828678501D3A}" type="presParOf" srcId="{42E1649A-B2BB-4E1F-A33D-577855E6C240}" destId="{22E46B7F-3FB2-469E-A6A3-817E5E7CEDC7}" srcOrd="1" destOrd="0" presId="urn:microsoft.com/office/officeart/2005/8/layout/orgChart1"/>
    <dgm:cxn modelId="{86548A33-9D3E-45AE-B18A-E23B166E2304}" type="presParOf" srcId="{BCB905D1-2337-4F25-BAC8-2FD66D77BFCB}" destId="{5E16B2BC-1772-4153-9D35-A5109AF38517}" srcOrd="1" destOrd="0" presId="urn:microsoft.com/office/officeart/2005/8/layout/orgChart1"/>
    <dgm:cxn modelId="{57DB269C-D48E-43EA-9B23-3E60A7F18CC1}" type="presParOf" srcId="{BCB905D1-2337-4F25-BAC8-2FD66D77BFCB}" destId="{B5F99E9A-4C38-4EBA-9107-88F46AFDBB50}" srcOrd="2" destOrd="0" presId="urn:microsoft.com/office/officeart/2005/8/layout/orgChart1"/>
    <dgm:cxn modelId="{331F83E9-023E-40F9-82C5-B35145F5C5BC}" type="presParOf" srcId="{2D6C5AB3-D1A3-4621-9BAC-3018CE5ED410}" destId="{BE27ABCD-FEE4-48E1-B50F-5CC51EF6ABC7}" srcOrd="2" destOrd="0" presId="urn:microsoft.com/office/officeart/2005/8/layout/orgChart1"/>
    <dgm:cxn modelId="{EF7EDB4F-1D5A-4B8F-A7E0-CDE461D028F5}" type="presParOf" srcId="{54CA7DDB-CA77-47CE-BF4E-BBF01DD7FA4A}" destId="{35E5750B-8814-48F6-9038-9856E8911AC9}" srcOrd="2" destOrd="0" presId="urn:microsoft.com/office/officeart/2005/8/layout/orgChart1"/>
    <dgm:cxn modelId="{9FFFDD90-85B4-4F90-B726-FC1CD7ECD1FB}" type="presParOf" srcId="{4CE3531E-0F92-4E26-9C4F-8C09E1693C70}" destId="{253C81FB-D493-4E3C-B2EE-6A2E83CF5687}" srcOrd="2" destOrd="0" presId="urn:microsoft.com/office/officeart/2005/8/layout/orgChart1"/>
    <dgm:cxn modelId="{CB689A6E-32F1-436C-9EBD-531CAA51A819}" type="presParOf" srcId="{B7A9CC2A-AD55-4A25-A203-A0CB511FD01A}" destId="{D8DF62E6-2603-45BF-B662-B3F8C6D630DB}" srcOrd="2" destOrd="0" presId="urn:microsoft.com/office/officeart/2005/8/layout/orgChart1"/>
    <dgm:cxn modelId="{5C76A4F8-C95D-485A-B7B8-0D571752AB4D}" type="presParOf" srcId="{B7A9CC2A-AD55-4A25-A203-A0CB511FD01A}" destId="{6BCA069F-5847-4D90-A69C-7A5734742BB8}" srcOrd="3" destOrd="0" presId="urn:microsoft.com/office/officeart/2005/8/layout/orgChart1"/>
    <dgm:cxn modelId="{451024F5-9C3D-4756-BB29-1815E727EBF7}" type="presParOf" srcId="{6BCA069F-5847-4D90-A69C-7A5734742BB8}" destId="{74DC814A-B083-48BA-8CE7-D636E41186F1}" srcOrd="0" destOrd="0" presId="urn:microsoft.com/office/officeart/2005/8/layout/orgChart1"/>
    <dgm:cxn modelId="{EE0E6A8E-B41F-4D32-81EF-8FF534EF9212}" type="presParOf" srcId="{74DC814A-B083-48BA-8CE7-D636E41186F1}" destId="{7CA9A60D-526A-4445-ABD4-6939D4485C5F}" srcOrd="0" destOrd="0" presId="urn:microsoft.com/office/officeart/2005/8/layout/orgChart1"/>
    <dgm:cxn modelId="{A25DA4DC-B536-4A39-AD58-5F269329694B}" type="presParOf" srcId="{74DC814A-B083-48BA-8CE7-D636E41186F1}" destId="{AC1790D7-9ADE-4629-8352-CB033FEC4C05}" srcOrd="1" destOrd="0" presId="urn:microsoft.com/office/officeart/2005/8/layout/orgChart1"/>
    <dgm:cxn modelId="{9BA1DA68-3862-440E-8E34-D220B8B610F1}" type="presParOf" srcId="{6BCA069F-5847-4D90-A69C-7A5734742BB8}" destId="{1456C02B-1149-4AFB-A994-27BF1E166171}" srcOrd="1" destOrd="0" presId="urn:microsoft.com/office/officeart/2005/8/layout/orgChart1"/>
    <dgm:cxn modelId="{C1D90F16-A940-480C-95C4-AA3D9F08E3D4}" type="presParOf" srcId="{1456C02B-1149-4AFB-A994-27BF1E166171}" destId="{CE7661C8-156E-42C8-9903-64A5210BA7CC}" srcOrd="0" destOrd="0" presId="urn:microsoft.com/office/officeart/2005/8/layout/orgChart1"/>
    <dgm:cxn modelId="{1F05E6D2-64E7-41ED-A7BB-0158F1FF41DA}" type="presParOf" srcId="{1456C02B-1149-4AFB-A994-27BF1E166171}" destId="{57AB103D-9B00-4065-962A-158D55DA2E21}" srcOrd="1" destOrd="0" presId="urn:microsoft.com/office/officeart/2005/8/layout/orgChart1"/>
    <dgm:cxn modelId="{4E3FFE15-A6C6-4775-A0AF-ED3F7B121D76}" type="presParOf" srcId="{57AB103D-9B00-4065-962A-158D55DA2E21}" destId="{009DC14C-3A1E-43CF-882C-1BFCFDA65B61}" srcOrd="0" destOrd="0" presId="urn:microsoft.com/office/officeart/2005/8/layout/orgChart1"/>
    <dgm:cxn modelId="{7DF3D5A8-050B-442F-96AB-B6325990CF39}" type="presParOf" srcId="{009DC14C-3A1E-43CF-882C-1BFCFDA65B61}" destId="{4E482FC9-D7AA-40E4-BCE2-241B80CAACF9}" srcOrd="0" destOrd="0" presId="urn:microsoft.com/office/officeart/2005/8/layout/orgChart1"/>
    <dgm:cxn modelId="{7BB0CF02-EAC2-46E4-A0B4-1E6D4ED41DAC}" type="presParOf" srcId="{009DC14C-3A1E-43CF-882C-1BFCFDA65B61}" destId="{64C19F3C-263D-43F3-B530-F1B211746A78}" srcOrd="1" destOrd="0" presId="urn:microsoft.com/office/officeart/2005/8/layout/orgChart1"/>
    <dgm:cxn modelId="{6A898107-D2C2-42EB-B112-C7BE2036955C}" type="presParOf" srcId="{57AB103D-9B00-4065-962A-158D55DA2E21}" destId="{087D9B08-2D2A-40FF-9E95-18228CFC899E}" srcOrd="1" destOrd="0" presId="urn:microsoft.com/office/officeart/2005/8/layout/orgChart1"/>
    <dgm:cxn modelId="{300DBC9D-30B9-40F3-A945-871D36B2391A}" type="presParOf" srcId="{087D9B08-2D2A-40FF-9E95-18228CFC899E}" destId="{798D7B6D-B70E-4464-AF97-EFE81E8996A1}" srcOrd="0" destOrd="0" presId="urn:microsoft.com/office/officeart/2005/8/layout/orgChart1"/>
    <dgm:cxn modelId="{9AFA11DA-DAEF-4601-B2B3-836338997888}" type="presParOf" srcId="{087D9B08-2D2A-40FF-9E95-18228CFC899E}" destId="{CD871F9D-F4D3-4699-9BD8-8EB289AA1814}" srcOrd="1" destOrd="0" presId="urn:microsoft.com/office/officeart/2005/8/layout/orgChart1"/>
    <dgm:cxn modelId="{4A580EFC-8245-49EC-BB6A-8C5DB2FDE8D7}" type="presParOf" srcId="{CD871F9D-F4D3-4699-9BD8-8EB289AA1814}" destId="{618108CF-74CC-4AA1-B25E-20C1CB91B554}" srcOrd="0" destOrd="0" presId="urn:microsoft.com/office/officeart/2005/8/layout/orgChart1"/>
    <dgm:cxn modelId="{BAABA2AA-CB6A-454E-A984-4B9CD0012C47}" type="presParOf" srcId="{618108CF-74CC-4AA1-B25E-20C1CB91B554}" destId="{7B58ED90-A313-4A5A-8F57-8917CDB63855}" srcOrd="0" destOrd="0" presId="urn:microsoft.com/office/officeart/2005/8/layout/orgChart1"/>
    <dgm:cxn modelId="{7349B419-1366-4CCA-A7B2-0B430173F9AC}" type="presParOf" srcId="{618108CF-74CC-4AA1-B25E-20C1CB91B554}" destId="{34D7D73A-78F9-40EF-9D5F-BA72E487DD15}" srcOrd="1" destOrd="0" presId="urn:microsoft.com/office/officeart/2005/8/layout/orgChart1"/>
    <dgm:cxn modelId="{0A7383A7-530F-4D7D-B4D5-5E7A5937B020}" type="presParOf" srcId="{CD871F9D-F4D3-4699-9BD8-8EB289AA1814}" destId="{15778B3D-43FF-43BE-BB0F-EB37A295D62E}" srcOrd="1" destOrd="0" presId="urn:microsoft.com/office/officeart/2005/8/layout/orgChart1"/>
    <dgm:cxn modelId="{D67D4237-9267-4BBE-B4B7-3A17C0A45E41}" type="presParOf" srcId="{15778B3D-43FF-43BE-BB0F-EB37A295D62E}" destId="{A86072D5-4B37-4DCF-B000-A8E911EDFE63}" srcOrd="0" destOrd="0" presId="urn:microsoft.com/office/officeart/2005/8/layout/orgChart1"/>
    <dgm:cxn modelId="{3A95AFBB-EA7A-487F-BEB9-6F4BC034E6CF}" type="presParOf" srcId="{15778B3D-43FF-43BE-BB0F-EB37A295D62E}" destId="{68F73F1F-D5FD-4336-90E5-F5E43C68CD90}" srcOrd="1" destOrd="0" presId="urn:microsoft.com/office/officeart/2005/8/layout/orgChart1"/>
    <dgm:cxn modelId="{DCC03B98-8AA1-4F64-BF18-5EDE63E4C7C2}" type="presParOf" srcId="{68F73F1F-D5FD-4336-90E5-F5E43C68CD90}" destId="{A8F3EAB6-B2EE-4885-91E3-C6E96CB364E0}" srcOrd="0" destOrd="0" presId="urn:microsoft.com/office/officeart/2005/8/layout/orgChart1"/>
    <dgm:cxn modelId="{C48F9B3B-5DD4-409E-9C7F-E7FE966C2A13}" type="presParOf" srcId="{A8F3EAB6-B2EE-4885-91E3-C6E96CB364E0}" destId="{9D6149FD-8F77-43E6-B0D9-43D15C1565BB}" srcOrd="0" destOrd="0" presId="urn:microsoft.com/office/officeart/2005/8/layout/orgChart1"/>
    <dgm:cxn modelId="{7CA2915A-6CED-4463-9AB5-1DB856A98D7D}" type="presParOf" srcId="{A8F3EAB6-B2EE-4885-91E3-C6E96CB364E0}" destId="{2C185D8B-1F80-4CEC-97C6-17302606510B}" srcOrd="1" destOrd="0" presId="urn:microsoft.com/office/officeart/2005/8/layout/orgChart1"/>
    <dgm:cxn modelId="{30F63C42-CFEA-4B4C-8900-10112C6D1053}" type="presParOf" srcId="{68F73F1F-D5FD-4336-90E5-F5E43C68CD90}" destId="{73D21E1D-5751-4523-A1B3-A96D954FF8E5}" srcOrd="1" destOrd="0" presId="urn:microsoft.com/office/officeart/2005/8/layout/orgChart1"/>
    <dgm:cxn modelId="{1125441D-AB2B-4E9B-9BA2-548F0D93EB7C}" type="presParOf" srcId="{73D21E1D-5751-4523-A1B3-A96D954FF8E5}" destId="{E554D6D9-8D4B-434E-890B-825053973B49}" srcOrd="0" destOrd="0" presId="urn:microsoft.com/office/officeart/2005/8/layout/orgChart1"/>
    <dgm:cxn modelId="{74E97787-2694-447B-86B5-D06A991CBF59}" type="presParOf" srcId="{73D21E1D-5751-4523-A1B3-A96D954FF8E5}" destId="{ADC5B7AE-2056-4051-A575-57FBC7D8AA62}" srcOrd="1" destOrd="0" presId="urn:microsoft.com/office/officeart/2005/8/layout/orgChart1"/>
    <dgm:cxn modelId="{660BF38B-A3B3-4E26-89FB-595280D6C09F}" type="presParOf" srcId="{ADC5B7AE-2056-4051-A575-57FBC7D8AA62}" destId="{32589B7F-62AE-40E6-A955-20B000D55407}" srcOrd="0" destOrd="0" presId="urn:microsoft.com/office/officeart/2005/8/layout/orgChart1"/>
    <dgm:cxn modelId="{1348F435-FA85-4FC9-82F6-529492270D46}" type="presParOf" srcId="{32589B7F-62AE-40E6-A955-20B000D55407}" destId="{8B89F1C5-BE26-4994-9E86-4529CC0928AF}" srcOrd="0" destOrd="0" presId="urn:microsoft.com/office/officeart/2005/8/layout/orgChart1"/>
    <dgm:cxn modelId="{832C0058-9D9C-47AF-B3F9-9D77E74188F5}" type="presParOf" srcId="{32589B7F-62AE-40E6-A955-20B000D55407}" destId="{D17A225E-392D-4B17-BCA2-6CEFC844DA3F}" srcOrd="1" destOrd="0" presId="urn:microsoft.com/office/officeart/2005/8/layout/orgChart1"/>
    <dgm:cxn modelId="{93E8A6E8-2961-4679-876D-1DCFC9B91493}" type="presParOf" srcId="{ADC5B7AE-2056-4051-A575-57FBC7D8AA62}" destId="{7CA9821C-23F3-4D54-98BF-9C5FB2E4783A}" srcOrd="1" destOrd="0" presId="urn:microsoft.com/office/officeart/2005/8/layout/orgChart1"/>
    <dgm:cxn modelId="{43AD9C5F-A23C-4C76-B74E-D80C206E4FDF}" type="presParOf" srcId="{7CA9821C-23F3-4D54-98BF-9C5FB2E4783A}" destId="{5668490F-04B8-406D-8356-8E1A7F9CF681}" srcOrd="0" destOrd="0" presId="urn:microsoft.com/office/officeart/2005/8/layout/orgChart1"/>
    <dgm:cxn modelId="{555847B1-2BB6-42F5-816D-0C73FBC79B60}" type="presParOf" srcId="{7CA9821C-23F3-4D54-98BF-9C5FB2E4783A}" destId="{8992F0C9-6BF0-4200-AD00-A902966CD250}" srcOrd="1" destOrd="0" presId="urn:microsoft.com/office/officeart/2005/8/layout/orgChart1"/>
    <dgm:cxn modelId="{0C91EDB2-B8FF-47DC-8012-0F2A4057C44D}" type="presParOf" srcId="{8992F0C9-6BF0-4200-AD00-A902966CD250}" destId="{989CF0FB-100C-4E0A-AA2B-346D3EA0B969}" srcOrd="0" destOrd="0" presId="urn:microsoft.com/office/officeart/2005/8/layout/orgChart1"/>
    <dgm:cxn modelId="{4875C79C-5715-4C37-B406-3E4039F5A5F3}" type="presParOf" srcId="{989CF0FB-100C-4E0A-AA2B-346D3EA0B969}" destId="{EBA3DEDF-FAD9-489A-9E5E-BA211F7E6A10}" srcOrd="0" destOrd="0" presId="urn:microsoft.com/office/officeart/2005/8/layout/orgChart1"/>
    <dgm:cxn modelId="{867FCF24-2E71-4DF0-B16C-9C1B64FD83BA}" type="presParOf" srcId="{989CF0FB-100C-4E0A-AA2B-346D3EA0B969}" destId="{97A46081-71FF-4A0D-9A98-9BBC5992750E}" srcOrd="1" destOrd="0" presId="urn:microsoft.com/office/officeart/2005/8/layout/orgChart1"/>
    <dgm:cxn modelId="{6FC503E9-622A-4274-9EA3-AAF01A45ADC8}" type="presParOf" srcId="{8992F0C9-6BF0-4200-AD00-A902966CD250}" destId="{310CC008-0342-4E1B-8652-1F9DEF568785}" srcOrd="1" destOrd="0" presId="urn:microsoft.com/office/officeart/2005/8/layout/orgChart1"/>
    <dgm:cxn modelId="{BABBCA19-C49E-42D9-A63E-F0DB11F549F5}" type="presParOf" srcId="{310CC008-0342-4E1B-8652-1F9DEF568785}" destId="{3B48231F-8C8D-4C86-A24B-C0F220A94157}" srcOrd="0" destOrd="0" presId="urn:microsoft.com/office/officeart/2005/8/layout/orgChart1"/>
    <dgm:cxn modelId="{8A9097CE-06AD-43DF-848E-251DD8431298}" type="presParOf" srcId="{310CC008-0342-4E1B-8652-1F9DEF568785}" destId="{AB85A87A-8B6F-4523-AC27-DBE6C85BA60C}" srcOrd="1" destOrd="0" presId="urn:microsoft.com/office/officeart/2005/8/layout/orgChart1"/>
    <dgm:cxn modelId="{BFF0764B-F7CE-466C-97AD-82D4C7D37F3B}" type="presParOf" srcId="{AB85A87A-8B6F-4523-AC27-DBE6C85BA60C}" destId="{37CD9F5E-B542-4AC1-9C5C-356D11725150}" srcOrd="0" destOrd="0" presId="urn:microsoft.com/office/officeart/2005/8/layout/orgChart1"/>
    <dgm:cxn modelId="{C2D91AF5-71A4-461C-AE31-F4519386B18A}" type="presParOf" srcId="{37CD9F5E-B542-4AC1-9C5C-356D11725150}" destId="{D25087AA-4E2C-429D-BAA4-EDAB0EBD827E}" srcOrd="0" destOrd="0" presId="urn:microsoft.com/office/officeart/2005/8/layout/orgChart1"/>
    <dgm:cxn modelId="{60B122CC-213B-4508-9B20-681064DBCF77}" type="presParOf" srcId="{37CD9F5E-B542-4AC1-9C5C-356D11725150}" destId="{8F2D2488-D252-4B7F-88F5-335595274DBA}" srcOrd="1" destOrd="0" presId="urn:microsoft.com/office/officeart/2005/8/layout/orgChart1"/>
    <dgm:cxn modelId="{4F0DCB2F-9C23-4695-B2DD-292E39B9D3AE}" type="presParOf" srcId="{AB85A87A-8B6F-4523-AC27-DBE6C85BA60C}" destId="{293E00A4-1983-4C35-96EB-97F3A651D118}" srcOrd="1" destOrd="0" presId="urn:microsoft.com/office/officeart/2005/8/layout/orgChart1"/>
    <dgm:cxn modelId="{54752C04-14B2-4F90-BD30-60435265695A}" type="presParOf" srcId="{293E00A4-1983-4C35-96EB-97F3A651D118}" destId="{E00C3524-6259-417F-8B0D-4E7A2EE9E943}" srcOrd="0" destOrd="0" presId="urn:microsoft.com/office/officeart/2005/8/layout/orgChart1"/>
    <dgm:cxn modelId="{63CA97C3-8C54-4DB5-9932-21DC8C388FC5}" type="presParOf" srcId="{293E00A4-1983-4C35-96EB-97F3A651D118}" destId="{C6946B8D-AC1F-45FB-B285-0B67D02302EC}" srcOrd="1" destOrd="0" presId="urn:microsoft.com/office/officeart/2005/8/layout/orgChart1"/>
    <dgm:cxn modelId="{086E14A9-F1EF-4876-8DFA-F0A2B003BE21}" type="presParOf" srcId="{C6946B8D-AC1F-45FB-B285-0B67D02302EC}" destId="{1B602649-874F-4757-B850-CCBF9232298E}" srcOrd="0" destOrd="0" presId="urn:microsoft.com/office/officeart/2005/8/layout/orgChart1"/>
    <dgm:cxn modelId="{7D7154A4-369C-4D9D-86B9-553A5F748F4A}" type="presParOf" srcId="{1B602649-874F-4757-B850-CCBF9232298E}" destId="{AE513EC7-2F02-4E29-B254-7014FD081958}" srcOrd="0" destOrd="0" presId="urn:microsoft.com/office/officeart/2005/8/layout/orgChart1"/>
    <dgm:cxn modelId="{929369FA-40BC-459F-A062-CEC27A432BE4}" type="presParOf" srcId="{1B602649-874F-4757-B850-CCBF9232298E}" destId="{BDB38A11-C27A-40BE-A992-C9DE5AD56711}" srcOrd="1" destOrd="0" presId="urn:microsoft.com/office/officeart/2005/8/layout/orgChart1"/>
    <dgm:cxn modelId="{B1D3B8F6-286E-48E5-AC7F-9B09422D9CA9}" type="presParOf" srcId="{C6946B8D-AC1F-45FB-B285-0B67D02302EC}" destId="{CA64A4B2-0F94-4FDA-9799-1E781FE534ED}" srcOrd="1" destOrd="0" presId="urn:microsoft.com/office/officeart/2005/8/layout/orgChart1"/>
    <dgm:cxn modelId="{CFCF4A29-D378-4105-8D21-340DCD959FF4}" type="presParOf" srcId="{C6946B8D-AC1F-45FB-B285-0B67D02302EC}" destId="{612946DE-7ED3-4DDA-BB70-6F5AF7A8A0EB}" srcOrd="2" destOrd="0" presId="urn:microsoft.com/office/officeart/2005/8/layout/orgChart1"/>
    <dgm:cxn modelId="{6AA11AD1-E100-4597-8EA9-4450F11A134F}" type="presParOf" srcId="{AB85A87A-8B6F-4523-AC27-DBE6C85BA60C}" destId="{B8620EBB-09F2-46CE-BA6D-50729D3EF9B6}" srcOrd="2" destOrd="0" presId="urn:microsoft.com/office/officeart/2005/8/layout/orgChart1"/>
    <dgm:cxn modelId="{A176C0E4-B094-4586-904B-B492118D1B40}" type="presParOf" srcId="{8992F0C9-6BF0-4200-AD00-A902966CD250}" destId="{5C251DE3-F20A-4891-A06A-3F5EE4F8E967}" srcOrd="2" destOrd="0" presId="urn:microsoft.com/office/officeart/2005/8/layout/orgChart1"/>
    <dgm:cxn modelId="{9B5DA96D-E32A-4517-9FB8-CAAD57164154}" type="presParOf" srcId="{ADC5B7AE-2056-4051-A575-57FBC7D8AA62}" destId="{F2672A9E-09E3-4F9A-BF40-FD371209D4BE}" srcOrd="2" destOrd="0" presId="urn:microsoft.com/office/officeart/2005/8/layout/orgChart1"/>
    <dgm:cxn modelId="{D5967351-592F-4F8A-8A3E-C08A641D3F37}" type="presParOf" srcId="{68F73F1F-D5FD-4336-90E5-F5E43C68CD90}" destId="{E31ECB30-9940-49F8-97B6-5D1A4FD2A4E9}" srcOrd="2" destOrd="0" presId="urn:microsoft.com/office/officeart/2005/8/layout/orgChart1"/>
    <dgm:cxn modelId="{B0E70011-DA3A-4B14-9318-4A90D789BCC0}" type="presParOf" srcId="{CD871F9D-F4D3-4699-9BD8-8EB289AA1814}" destId="{31431004-B832-4E4B-848D-039BBDAC22C8}" srcOrd="2" destOrd="0" presId="urn:microsoft.com/office/officeart/2005/8/layout/orgChart1"/>
    <dgm:cxn modelId="{3C62683D-F400-462C-B6E1-EE9E8F87A53F}" type="presParOf" srcId="{57AB103D-9B00-4065-962A-158D55DA2E21}" destId="{3A8A821A-CB0F-40F2-8F90-0BB8D1C1F03B}" srcOrd="2" destOrd="0" presId="urn:microsoft.com/office/officeart/2005/8/layout/orgChart1"/>
    <dgm:cxn modelId="{DF8434E1-8147-4DA0-AF0F-515263ACCAC2}" type="presParOf" srcId="{6BCA069F-5847-4D90-A69C-7A5734742BB8}" destId="{E9F7B2F7-A57D-432A-B973-77F3D02170D8}" srcOrd="2" destOrd="0" presId="urn:microsoft.com/office/officeart/2005/8/layout/orgChart1"/>
    <dgm:cxn modelId="{1E553E79-3D63-4120-9A04-38837C5752ED}" type="presParOf" srcId="{B7A9CC2A-AD55-4A25-A203-A0CB511FD01A}" destId="{D7D3E7AB-5529-4776-BA17-15171DED4BAF}" srcOrd="4" destOrd="0" presId="urn:microsoft.com/office/officeart/2005/8/layout/orgChart1"/>
    <dgm:cxn modelId="{1780A9C3-AEEC-4AB6-9849-2BC32EA46533}" type="presParOf" srcId="{B7A9CC2A-AD55-4A25-A203-A0CB511FD01A}" destId="{A1CE0EBE-D1A4-4AF7-9696-EA64D67B346C}" srcOrd="5" destOrd="0" presId="urn:microsoft.com/office/officeart/2005/8/layout/orgChart1"/>
    <dgm:cxn modelId="{5DB764B2-F9DC-4B49-8302-EEA92F5940E9}" type="presParOf" srcId="{A1CE0EBE-D1A4-4AF7-9696-EA64D67B346C}" destId="{4F5C8D3B-AEAE-4DD2-B99B-2142B820916C}" srcOrd="0" destOrd="0" presId="urn:microsoft.com/office/officeart/2005/8/layout/orgChart1"/>
    <dgm:cxn modelId="{7961D1CF-5B15-48A4-978A-97E4355F7B80}" type="presParOf" srcId="{4F5C8D3B-AEAE-4DD2-B99B-2142B820916C}" destId="{ECA02BBD-BFDE-4A6F-86FA-3068E9E52A92}" srcOrd="0" destOrd="0" presId="urn:microsoft.com/office/officeart/2005/8/layout/orgChart1"/>
    <dgm:cxn modelId="{C60A3388-46CA-4755-BD24-05A8065B2D32}" type="presParOf" srcId="{4F5C8D3B-AEAE-4DD2-B99B-2142B820916C}" destId="{7774716B-56E2-4C00-A05E-23FE0C9DEAB1}" srcOrd="1" destOrd="0" presId="urn:microsoft.com/office/officeart/2005/8/layout/orgChart1"/>
    <dgm:cxn modelId="{686ABE4E-6447-45F8-8D4A-B6297CF11428}" type="presParOf" srcId="{A1CE0EBE-D1A4-4AF7-9696-EA64D67B346C}" destId="{241E694F-AD49-454A-9CFC-750561CFA900}" srcOrd="1" destOrd="0" presId="urn:microsoft.com/office/officeart/2005/8/layout/orgChart1"/>
    <dgm:cxn modelId="{B235F9C6-0711-419F-A32D-EBA1115D0496}" type="presParOf" srcId="{241E694F-AD49-454A-9CFC-750561CFA900}" destId="{7255F4E3-749B-4EA6-8F87-381BF8F3F3EF}" srcOrd="0" destOrd="0" presId="urn:microsoft.com/office/officeart/2005/8/layout/orgChart1"/>
    <dgm:cxn modelId="{E8EB99F9-3EE3-47CD-A79F-71D712105EAB}" type="presParOf" srcId="{241E694F-AD49-454A-9CFC-750561CFA900}" destId="{7E12AF89-6258-4602-9391-737A0DB35AA3}" srcOrd="1" destOrd="0" presId="urn:microsoft.com/office/officeart/2005/8/layout/orgChart1"/>
    <dgm:cxn modelId="{8483DC40-D507-467D-A039-15C3AD5DC45F}" type="presParOf" srcId="{7E12AF89-6258-4602-9391-737A0DB35AA3}" destId="{E0451F4D-F4F9-480A-830A-AA46E2E53B6B}" srcOrd="0" destOrd="0" presId="urn:microsoft.com/office/officeart/2005/8/layout/orgChart1"/>
    <dgm:cxn modelId="{4A6FE812-38E9-4867-8818-EEE87393D955}" type="presParOf" srcId="{E0451F4D-F4F9-480A-830A-AA46E2E53B6B}" destId="{B0EDE375-29EA-4CB2-B4FC-6F99479973AC}" srcOrd="0" destOrd="0" presId="urn:microsoft.com/office/officeart/2005/8/layout/orgChart1"/>
    <dgm:cxn modelId="{615D6B55-1CD7-4CB2-83ED-57122B73E54B}" type="presParOf" srcId="{E0451F4D-F4F9-480A-830A-AA46E2E53B6B}" destId="{FB571AEF-BDB2-4279-B877-9869C32952D4}" srcOrd="1" destOrd="0" presId="urn:microsoft.com/office/officeart/2005/8/layout/orgChart1"/>
    <dgm:cxn modelId="{10082210-0AF0-4CC5-AB6B-FAFF459129ED}" type="presParOf" srcId="{7E12AF89-6258-4602-9391-737A0DB35AA3}" destId="{31B1E2B5-73EC-4C4E-8A8A-D2BD5C7D0151}" srcOrd="1" destOrd="0" presId="urn:microsoft.com/office/officeart/2005/8/layout/orgChart1"/>
    <dgm:cxn modelId="{7AB15BC1-6D7E-4F41-A94B-A72F3810F20D}" type="presParOf" srcId="{31B1E2B5-73EC-4C4E-8A8A-D2BD5C7D0151}" destId="{C5C0A6F7-6585-4225-908A-2A61B96903C5}" srcOrd="0" destOrd="0" presId="urn:microsoft.com/office/officeart/2005/8/layout/orgChart1"/>
    <dgm:cxn modelId="{24937089-9ACB-4676-8CCE-868BA989159F}" type="presParOf" srcId="{31B1E2B5-73EC-4C4E-8A8A-D2BD5C7D0151}" destId="{4D5C6838-F5F6-4CD3-89D0-E901FA2AF85C}" srcOrd="1" destOrd="0" presId="urn:microsoft.com/office/officeart/2005/8/layout/orgChart1"/>
    <dgm:cxn modelId="{3974EBCE-DEC1-4FB2-A008-F09B0D33E7DB}" type="presParOf" srcId="{4D5C6838-F5F6-4CD3-89D0-E901FA2AF85C}" destId="{1ED5DCFA-0F7A-4271-AB11-3B19B21DB175}" srcOrd="0" destOrd="0" presId="urn:microsoft.com/office/officeart/2005/8/layout/orgChart1"/>
    <dgm:cxn modelId="{7F65C931-4E74-4E4A-BCD6-CCA40A2372DD}" type="presParOf" srcId="{1ED5DCFA-0F7A-4271-AB11-3B19B21DB175}" destId="{33068AD2-4F88-4736-A5D3-636166B4AB00}" srcOrd="0" destOrd="0" presId="urn:microsoft.com/office/officeart/2005/8/layout/orgChart1"/>
    <dgm:cxn modelId="{A28029E9-099F-4399-AD37-F0D16C5FED1D}" type="presParOf" srcId="{1ED5DCFA-0F7A-4271-AB11-3B19B21DB175}" destId="{00E1005B-9FB0-4F72-96AE-96CFE6F95C95}" srcOrd="1" destOrd="0" presId="urn:microsoft.com/office/officeart/2005/8/layout/orgChart1"/>
    <dgm:cxn modelId="{16F2C241-238A-4B26-AAF1-63264C0D71DB}" type="presParOf" srcId="{4D5C6838-F5F6-4CD3-89D0-E901FA2AF85C}" destId="{DE122285-CC8B-4E24-9FB1-4BAA46103C48}" srcOrd="1" destOrd="0" presId="urn:microsoft.com/office/officeart/2005/8/layout/orgChart1"/>
    <dgm:cxn modelId="{2B97CD28-707D-4DF1-985D-FD131A1C3974}" type="presParOf" srcId="{4D5C6838-F5F6-4CD3-89D0-E901FA2AF85C}" destId="{14EEDE38-5C16-4D91-8228-36CD74937E55}" srcOrd="2" destOrd="0" presId="urn:microsoft.com/office/officeart/2005/8/layout/orgChart1"/>
    <dgm:cxn modelId="{B65F8981-12B8-49E4-A5CB-832BF9A98C19}" type="presParOf" srcId="{31B1E2B5-73EC-4C4E-8A8A-D2BD5C7D0151}" destId="{8D99A208-C909-4491-88D1-5747E4C31F1C}" srcOrd="2" destOrd="0" presId="urn:microsoft.com/office/officeart/2005/8/layout/orgChart1"/>
    <dgm:cxn modelId="{EA1B4DFC-3568-45DC-98BE-B216EFE70105}" type="presParOf" srcId="{31B1E2B5-73EC-4C4E-8A8A-D2BD5C7D0151}" destId="{A6A04752-0C12-4EBC-9847-21DBCF5CC8F1}" srcOrd="3" destOrd="0" presId="urn:microsoft.com/office/officeart/2005/8/layout/orgChart1"/>
    <dgm:cxn modelId="{46A05223-16AB-4857-9163-2B376C4F35A4}" type="presParOf" srcId="{A6A04752-0C12-4EBC-9847-21DBCF5CC8F1}" destId="{EFA24255-67E4-40DC-8B96-524E33813158}" srcOrd="0" destOrd="0" presId="urn:microsoft.com/office/officeart/2005/8/layout/orgChart1"/>
    <dgm:cxn modelId="{3C89EF26-6568-434C-B37D-CC219F2FF30A}" type="presParOf" srcId="{EFA24255-67E4-40DC-8B96-524E33813158}" destId="{1F30F79A-EE8A-411E-B1B1-92F4AFAB74F6}" srcOrd="0" destOrd="0" presId="urn:microsoft.com/office/officeart/2005/8/layout/orgChart1"/>
    <dgm:cxn modelId="{9A067009-1834-4FC1-8EC4-791FD9753BE7}" type="presParOf" srcId="{EFA24255-67E4-40DC-8B96-524E33813158}" destId="{ECB10F1A-18B4-4775-A73D-E9C6BCAE49AA}" srcOrd="1" destOrd="0" presId="urn:microsoft.com/office/officeart/2005/8/layout/orgChart1"/>
    <dgm:cxn modelId="{CC732BBC-3992-4298-A182-B78F9404E57F}" type="presParOf" srcId="{A6A04752-0C12-4EBC-9847-21DBCF5CC8F1}" destId="{4DBE5E80-1BDF-4F95-AA61-3D5BA52ECB64}" srcOrd="1" destOrd="0" presId="urn:microsoft.com/office/officeart/2005/8/layout/orgChart1"/>
    <dgm:cxn modelId="{48FF07F2-4A35-4992-B725-BC623814A97E}" type="presParOf" srcId="{A6A04752-0C12-4EBC-9847-21DBCF5CC8F1}" destId="{56139A49-4005-4409-9A84-EA271D5D3879}" srcOrd="2" destOrd="0" presId="urn:microsoft.com/office/officeart/2005/8/layout/orgChart1"/>
    <dgm:cxn modelId="{1CA2CAAD-AAC1-43B2-A77C-60FC845628F1}" type="presParOf" srcId="{31B1E2B5-73EC-4C4E-8A8A-D2BD5C7D0151}" destId="{41778013-2AD2-4BEA-8B5A-D3CE5D87F7FE}" srcOrd="4" destOrd="0" presId="urn:microsoft.com/office/officeart/2005/8/layout/orgChart1"/>
    <dgm:cxn modelId="{94ED3745-0139-40DF-B39E-AC4DF4FAA429}" type="presParOf" srcId="{31B1E2B5-73EC-4C4E-8A8A-D2BD5C7D0151}" destId="{34C4DCDD-F3CE-48D8-9780-7FCB76A11857}" srcOrd="5" destOrd="0" presId="urn:microsoft.com/office/officeart/2005/8/layout/orgChart1"/>
    <dgm:cxn modelId="{A9EDF81A-73F0-471E-9882-2852D4F31361}" type="presParOf" srcId="{34C4DCDD-F3CE-48D8-9780-7FCB76A11857}" destId="{E8027523-E2AE-4DBC-AA05-D5BC02F2C700}" srcOrd="0" destOrd="0" presId="urn:microsoft.com/office/officeart/2005/8/layout/orgChart1"/>
    <dgm:cxn modelId="{3F8A7E81-931F-4EAC-BA9D-311FCCC09F3A}" type="presParOf" srcId="{E8027523-E2AE-4DBC-AA05-D5BC02F2C700}" destId="{2166E55F-55C3-4E70-B67F-436E5EF974C0}" srcOrd="0" destOrd="0" presId="urn:microsoft.com/office/officeart/2005/8/layout/orgChart1"/>
    <dgm:cxn modelId="{75376898-41BA-4CBF-880A-B345058CAD26}" type="presParOf" srcId="{E8027523-E2AE-4DBC-AA05-D5BC02F2C700}" destId="{82DC644B-841C-46F0-BDE7-3EC5FCC6012E}" srcOrd="1" destOrd="0" presId="urn:microsoft.com/office/officeart/2005/8/layout/orgChart1"/>
    <dgm:cxn modelId="{FD9EC212-1874-4CBC-978F-A6C987D41B8B}" type="presParOf" srcId="{34C4DCDD-F3CE-48D8-9780-7FCB76A11857}" destId="{742D192F-75D4-468B-99F8-2659F24E36D2}" srcOrd="1" destOrd="0" presId="urn:microsoft.com/office/officeart/2005/8/layout/orgChart1"/>
    <dgm:cxn modelId="{0DF822AB-8F3A-4951-9D07-A093F9803DED}" type="presParOf" srcId="{34C4DCDD-F3CE-48D8-9780-7FCB76A11857}" destId="{BC7AA4C7-5E88-475D-9EE7-DD2FE7DFA865}" srcOrd="2" destOrd="0" presId="urn:microsoft.com/office/officeart/2005/8/layout/orgChart1"/>
    <dgm:cxn modelId="{1D1D51FC-E5D4-4747-B980-33936CA533A2}" type="presParOf" srcId="{7E12AF89-6258-4602-9391-737A0DB35AA3}" destId="{A99E8464-395A-4E2E-B4BC-89B34863D7C5}" srcOrd="2" destOrd="0" presId="urn:microsoft.com/office/officeart/2005/8/layout/orgChart1"/>
    <dgm:cxn modelId="{ECB3B7ED-310B-4EA1-A3F3-BB4730CD14B2}" type="presParOf" srcId="{241E694F-AD49-454A-9CFC-750561CFA900}" destId="{AAE2F99A-BE6C-467C-BCF1-895DC0ACD30E}" srcOrd="2" destOrd="0" presId="urn:microsoft.com/office/officeart/2005/8/layout/orgChart1"/>
    <dgm:cxn modelId="{8C8841C8-926F-43C9-AB74-7760CC13178A}" type="presParOf" srcId="{241E694F-AD49-454A-9CFC-750561CFA900}" destId="{DB8BF213-4C7C-472B-BE43-BA2687675970}" srcOrd="3" destOrd="0" presId="urn:microsoft.com/office/officeart/2005/8/layout/orgChart1"/>
    <dgm:cxn modelId="{66F3351B-65C8-4B50-BD2C-4F5BB91E5977}" type="presParOf" srcId="{DB8BF213-4C7C-472B-BE43-BA2687675970}" destId="{B3E04CDC-7BB4-4E4B-A8E0-21CF01B8CCAC}" srcOrd="0" destOrd="0" presId="urn:microsoft.com/office/officeart/2005/8/layout/orgChart1"/>
    <dgm:cxn modelId="{7BC1FB9D-EA70-411D-ABE9-EBD2E1BB1344}" type="presParOf" srcId="{B3E04CDC-7BB4-4E4B-A8E0-21CF01B8CCAC}" destId="{87313414-B4BF-4473-8AC2-A5DDF3F5D79A}" srcOrd="0" destOrd="0" presId="urn:microsoft.com/office/officeart/2005/8/layout/orgChart1"/>
    <dgm:cxn modelId="{B4D7EEE1-816B-47C5-8F18-399352473086}" type="presParOf" srcId="{B3E04CDC-7BB4-4E4B-A8E0-21CF01B8CCAC}" destId="{B22313E7-CA18-4CEF-862E-85F1023C57D2}" srcOrd="1" destOrd="0" presId="urn:microsoft.com/office/officeart/2005/8/layout/orgChart1"/>
    <dgm:cxn modelId="{95F40AA6-5274-4D15-82A5-60EA368662CA}" type="presParOf" srcId="{DB8BF213-4C7C-472B-BE43-BA2687675970}" destId="{D271EFE2-CD57-4FD2-80EA-B048EACBAC07}" srcOrd="1" destOrd="0" presId="urn:microsoft.com/office/officeart/2005/8/layout/orgChart1"/>
    <dgm:cxn modelId="{56875037-CCC0-4047-A138-747D31B29879}" type="presParOf" srcId="{D271EFE2-CD57-4FD2-80EA-B048EACBAC07}" destId="{E4290A73-877D-4C00-8E36-3105F4BEED81}" srcOrd="0" destOrd="0" presId="urn:microsoft.com/office/officeart/2005/8/layout/orgChart1"/>
    <dgm:cxn modelId="{13420764-34BE-46D6-905D-9D42A5289FB4}" type="presParOf" srcId="{D271EFE2-CD57-4FD2-80EA-B048EACBAC07}" destId="{44D364D0-17AF-4F38-83C8-4CA4BC28A96C}" srcOrd="1" destOrd="0" presId="urn:microsoft.com/office/officeart/2005/8/layout/orgChart1"/>
    <dgm:cxn modelId="{3B6E4FCB-062E-4CE4-A4A8-13DB5145B614}" type="presParOf" srcId="{44D364D0-17AF-4F38-83C8-4CA4BC28A96C}" destId="{96B834E7-4756-47F0-A908-08E07E1DDD65}" srcOrd="0" destOrd="0" presId="urn:microsoft.com/office/officeart/2005/8/layout/orgChart1"/>
    <dgm:cxn modelId="{C0CE2608-AC04-4B24-BE75-D3CB35A252DC}" type="presParOf" srcId="{96B834E7-4756-47F0-A908-08E07E1DDD65}" destId="{8E56DB38-8BC4-4A6A-AA63-74B350FEE150}" srcOrd="0" destOrd="0" presId="urn:microsoft.com/office/officeart/2005/8/layout/orgChart1"/>
    <dgm:cxn modelId="{DC93241D-1DDB-41F9-9433-1BBD1C45BC7A}" type="presParOf" srcId="{96B834E7-4756-47F0-A908-08E07E1DDD65}" destId="{232837C6-1893-4127-A270-58295F3392E3}" srcOrd="1" destOrd="0" presId="urn:microsoft.com/office/officeart/2005/8/layout/orgChart1"/>
    <dgm:cxn modelId="{1329F867-BF65-455A-A184-C4BAC3918606}" type="presParOf" srcId="{44D364D0-17AF-4F38-83C8-4CA4BC28A96C}" destId="{71B322B5-30C4-4218-BDBB-FE045F2D78E5}" srcOrd="1" destOrd="0" presId="urn:microsoft.com/office/officeart/2005/8/layout/orgChart1"/>
    <dgm:cxn modelId="{F1059A6B-8B4F-4331-B2AF-A9A5216963C1}" type="presParOf" srcId="{71B322B5-30C4-4218-BDBB-FE045F2D78E5}" destId="{BB425112-DCFC-4351-8FCD-7AE3058266AC}" srcOrd="0" destOrd="0" presId="urn:microsoft.com/office/officeart/2005/8/layout/orgChart1"/>
    <dgm:cxn modelId="{956AB06B-3102-44B6-A39D-40A9EA79902D}" type="presParOf" srcId="{71B322B5-30C4-4218-BDBB-FE045F2D78E5}" destId="{F52B26B0-A2F1-460F-B8CE-5D7FB592DE7C}" srcOrd="1" destOrd="0" presId="urn:microsoft.com/office/officeart/2005/8/layout/orgChart1"/>
    <dgm:cxn modelId="{D9471F4A-2179-40E4-9D3C-8D1A11B0FA42}" type="presParOf" srcId="{F52B26B0-A2F1-460F-B8CE-5D7FB592DE7C}" destId="{63CE0AE2-2CE1-4D7B-BC8D-1E14520231B2}" srcOrd="0" destOrd="0" presId="urn:microsoft.com/office/officeart/2005/8/layout/orgChart1"/>
    <dgm:cxn modelId="{28B13A1C-0DE3-44A3-AF3F-C732695D08C4}" type="presParOf" srcId="{63CE0AE2-2CE1-4D7B-BC8D-1E14520231B2}" destId="{B99353FB-3AFF-4A1D-8C66-A4B9D0B718AB}" srcOrd="0" destOrd="0" presId="urn:microsoft.com/office/officeart/2005/8/layout/orgChart1"/>
    <dgm:cxn modelId="{8A3151CB-C237-412D-9028-BFDA72C296A9}" type="presParOf" srcId="{63CE0AE2-2CE1-4D7B-BC8D-1E14520231B2}" destId="{FC29003C-BF7C-47AF-8215-5DE1B332B0DE}" srcOrd="1" destOrd="0" presId="urn:microsoft.com/office/officeart/2005/8/layout/orgChart1"/>
    <dgm:cxn modelId="{FD584F5F-07E0-489A-8C5F-2AF714AFA28F}" type="presParOf" srcId="{F52B26B0-A2F1-460F-B8CE-5D7FB592DE7C}" destId="{397F9B95-D2C2-4624-A541-31DF60EDC5F8}" srcOrd="1" destOrd="0" presId="urn:microsoft.com/office/officeart/2005/8/layout/orgChart1"/>
    <dgm:cxn modelId="{5069423D-010A-46FE-A270-99572F2758F2}" type="presParOf" srcId="{397F9B95-D2C2-4624-A541-31DF60EDC5F8}" destId="{8BBB1E2D-3F9D-4409-A129-4B0B8E1B823E}" srcOrd="0" destOrd="0" presId="urn:microsoft.com/office/officeart/2005/8/layout/orgChart1"/>
    <dgm:cxn modelId="{31F5DA92-9D06-4EE5-AE63-F8FE6EC70FC6}" type="presParOf" srcId="{397F9B95-D2C2-4624-A541-31DF60EDC5F8}" destId="{2D2A58BD-5D7C-4060-929B-C7FC54EC4075}" srcOrd="1" destOrd="0" presId="urn:microsoft.com/office/officeart/2005/8/layout/orgChart1"/>
    <dgm:cxn modelId="{C4475EE1-339B-4BF9-8301-6EB6C8A74224}" type="presParOf" srcId="{2D2A58BD-5D7C-4060-929B-C7FC54EC4075}" destId="{C164CC71-AA8E-4CDA-9EED-FB3A49409C83}" srcOrd="0" destOrd="0" presId="urn:microsoft.com/office/officeart/2005/8/layout/orgChart1"/>
    <dgm:cxn modelId="{54291609-ACB2-4075-ABFF-8D0FE4881B55}" type="presParOf" srcId="{C164CC71-AA8E-4CDA-9EED-FB3A49409C83}" destId="{97D71D5E-A245-4B60-A4F0-D6155AE53A1B}" srcOrd="0" destOrd="0" presId="urn:microsoft.com/office/officeart/2005/8/layout/orgChart1"/>
    <dgm:cxn modelId="{FBFAB633-069F-4C95-9025-A11A77A6FD03}" type="presParOf" srcId="{C164CC71-AA8E-4CDA-9EED-FB3A49409C83}" destId="{00CF2324-1A21-4FFA-BA62-B7BA47B5E7A9}" srcOrd="1" destOrd="0" presId="urn:microsoft.com/office/officeart/2005/8/layout/orgChart1"/>
    <dgm:cxn modelId="{1FB7D1EA-20FA-4E51-B430-6796DDF6E5F4}" type="presParOf" srcId="{2D2A58BD-5D7C-4060-929B-C7FC54EC4075}" destId="{786A741E-DFF7-4075-A8E5-398BE20B3599}" srcOrd="1" destOrd="0" presId="urn:microsoft.com/office/officeart/2005/8/layout/orgChart1"/>
    <dgm:cxn modelId="{541FBBBF-D0A9-4EF5-8067-AC88460A47C6}" type="presParOf" srcId="{2D2A58BD-5D7C-4060-929B-C7FC54EC4075}" destId="{CFB36C86-0FBF-4B41-A1C1-99F52642049A}" srcOrd="2" destOrd="0" presId="urn:microsoft.com/office/officeart/2005/8/layout/orgChart1"/>
    <dgm:cxn modelId="{7B5E98F4-7ED3-47A6-A99D-1E5A0A53D9BA}" type="presParOf" srcId="{F52B26B0-A2F1-460F-B8CE-5D7FB592DE7C}" destId="{02245174-0DEF-4AD8-8D20-05A1EDBBDBDA}" srcOrd="2" destOrd="0" presId="urn:microsoft.com/office/officeart/2005/8/layout/orgChart1"/>
    <dgm:cxn modelId="{97548F65-2289-4A95-BEA2-BB450173D680}" type="presParOf" srcId="{44D364D0-17AF-4F38-83C8-4CA4BC28A96C}" destId="{6BDB5B5B-0EE4-46CD-9691-AD0D032D424D}" srcOrd="2" destOrd="0" presId="urn:microsoft.com/office/officeart/2005/8/layout/orgChart1"/>
    <dgm:cxn modelId="{A80740BB-9879-4EB0-9CC1-A32C5F8BD55E}" type="presParOf" srcId="{DB8BF213-4C7C-472B-BE43-BA2687675970}" destId="{9A811A52-4A77-4E36-825E-A99F13F8797F}" srcOrd="2" destOrd="0" presId="urn:microsoft.com/office/officeart/2005/8/layout/orgChart1"/>
    <dgm:cxn modelId="{4AF063D9-739E-47BB-9E22-BB07419A122C}" type="presParOf" srcId="{A1CE0EBE-D1A4-4AF7-9696-EA64D67B346C}" destId="{C3007189-465C-40CF-9250-3D33BF13861E}" srcOrd="2" destOrd="0" presId="urn:microsoft.com/office/officeart/2005/8/layout/orgChart1"/>
    <dgm:cxn modelId="{4F44CAC6-63F6-41CE-8408-2D9C4936777E}" type="presParOf" srcId="{C3007189-465C-40CF-9250-3D33BF13861E}" destId="{A890447D-4100-4C82-9442-A337333DA7C6}" srcOrd="0" destOrd="0" presId="urn:microsoft.com/office/officeart/2005/8/layout/orgChart1"/>
    <dgm:cxn modelId="{3E1B0CE2-AAD3-4362-8EAA-01D183E6989E}" type="presParOf" srcId="{C3007189-465C-40CF-9250-3D33BF13861E}" destId="{264CFF6D-0B71-4CA8-A71F-CB38B663D8BE}" srcOrd="1" destOrd="0" presId="urn:microsoft.com/office/officeart/2005/8/layout/orgChart1"/>
    <dgm:cxn modelId="{672252D2-7D64-4449-8A15-CBC41147A87C}" type="presParOf" srcId="{264CFF6D-0B71-4CA8-A71F-CB38B663D8BE}" destId="{83828D6A-FB7B-4A3A-BB3F-4788A0EBE110}" srcOrd="0" destOrd="0" presId="urn:microsoft.com/office/officeart/2005/8/layout/orgChart1"/>
    <dgm:cxn modelId="{3A0211A1-CA28-48F2-B509-3147FE4C98B3}" type="presParOf" srcId="{83828D6A-FB7B-4A3A-BB3F-4788A0EBE110}" destId="{873B68AB-39F5-46CC-8C5C-F35745CF13BA}" srcOrd="0" destOrd="0" presId="urn:microsoft.com/office/officeart/2005/8/layout/orgChart1"/>
    <dgm:cxn modelId="{D2B9A1B4-C0E3-494F-BE13-8D5656D83115}" type="presParOf" srcId="{83828D6A-FB7B-4A3A-BB3F-4788A0EBE110}" destId="{6E51AA23-9FE3-4DE1-ABE5-50A248AD3E00}" srcOrd="1" destOrd="0" presId="urn:microsoft.com/office/officeart/2005/8/layout/orgChart1"/>
    <dgm:cxn modelId="{9006857F-38A6-48A6-BC74-005A6B6BDA22}" type="presParOf" srcId="{264CFF6D-0B71-4CA8-A71F-CB38B663D8BE}" destId="{A87860AC-262E-46D3-AA9A-615987B4F3E9}" srcOrd="1" destOrd="0" presId="urn:microsoft.com/office/officeart/2005/8/layout/orgChart1"/>
    <dgm:cxn modelId="{1AE15AB8-554D-4618-9F37-4ADE4E6255F8}" type="presParOf" srcId="{264CFF6D-0B71-4CA8-A71F-CB38B663D8BE}" destId="{FC27AD28-FA5B-4BC0-AA24-E9F1B9E135E2}" srcOrd="2" destOrd="0" presId="urn:microsoft.com/office/officeart/2005/8/layout/orgChart1"/>
    <dgm:cxn modelId="{E80E3EF9-707B-4B7B-928A-2CAC04BDF6C4}" type="presParOf" srcId="{B7A9CC2A-AD55-4A25-A203-A0CB511FD01A}" destId="{A05FE6ED-0F9E-4001-9FA9-B89EF6D2FA92}" srcOrd="6" destOrd="0" presId="urn:microsoft.com/office/officeart/2005/8/layout/orgChart1"/>
    <dgm:cxn modelId="{A6872F97-FE11-4C72-A5B8-4109927470EE}" type="presParOf" srcId="{B7A9CC2A-AD55-4A25-A203-A0CB511FD01A}" destId="{B2D7E094-B73C-4AC7-95F0-2B7647D024D2}" srcOrd="7" destOrd="0" presId="urn:microsoft.com/office/officeart/2005/8/layout/orgChart1"/>
    <dgm:cxn modelId="{AC7A6854-AC31-4B99-8B65-116D387F9B31}" type="presParOf" srcId="{B2D7E094-B73C-4AC7-95F0-2B7647D024D2}" destId="{837C6138-D3C2-4FAF-B90B-963495998A15}" srcOrd="0" destOrd="0" presId="urn:microsoft.com/office/officeart/2005/8/layout/orgChart1"/>
    <dgm:cxn modelId="{8BFA157D-3357-414F-9459-CB9FDDFF61FD}" type="presParOf" srcId="{837C6138-D3C2-4FAF-B90B-963495998A15}" destId="{956DF134-5B2E-4705-8084-D5D005453EAF}" srcOrd="0" destOrd="0" presId="urn:microsoft.com/office/officeart/2005/8/layout/orgChart1"/>
    <dgm:cxn modelId="{3FBD55A3-9928-46D7-8E05-2E795258A44B}" type="presParOf" srcId="{837C6138-D3C2-4FAF-B90B-963495998A15}" destId="{EB4D62F3-34BA-4274-9855-B9CBAC93D865}" srcOrd="1" destOrd="0" presId="urn:microsoft.com/office/officeart/2005/8/layout/orgChart1"/>
    <dgm:cxn modelId="{B9E767A6-2DAD-4C6F-8691-E9A5B678814D}" type="presParOf" srcId="{B2D7E094-B73C-4AC7-95F0-2B7647D024D2}" destId="{CD92D21F-37B0-4C49-8828-4E668CB5D3BA}" srcOrd="1" destOrd="0" presId="urn:microsoft.com/office/officeart/2005/8/layout/orgChart1"/>
    <dgm:cxn modelId="{3CC9715D-EB79-4471-8BB0-54603980E244}" type="presParOf" srcId="{CD92D21F-37B0-4C49-8828-4E668CB5D3BA}" destId="{9C754022-1DC9-4A1F-B093-06696777D3EF}" srcOrd="0" destOrd="0" presId="urn:microsoft.com/office/officeart/2005/8/layout/orgChart1"/>
    <dgm:cxn modelId="{14E2A058-393B-48C9-86A0-4BC60FA3405A}" type="presParOf" srcId="{CD92D21F-37B0-4C49-8828-4E668CB5D3BA}" destId="{10BB4ABC-3EB6-4D05-85CC-534E4C35B4CE}" srcOrd="1" destOrd="0" presId="urn:microsoft.com/office/officeart/2005/8/layout/orgChart1"/>
    <dgm:cxn modelId="{030FCE28-A3ED-4C25-94D9-AFCD7BF9D62F}" type="presParOf" srcId="{10BB4ABC-3EB6-4D05-85CC-534E4C35B4CE}" destId="{2FFB5BA2-0EFE-48F4-951B-C42116D7C972}" srcOrd="0" destOrd="0" presId="urn:microsoft.com/office/officeart/2005/8/layout/orgChart1"/>
    <dgm:cxn modelId="{C699CDF5-8C72-48F8-A198-832C8FD97AFC}" type="presParOf" srcId="{2FFB5BA2-0EFE-48F4-951B-C42116D7C972}" destId="{DEEE41A7-E687-485D-AC26-E7676B5F94EE}" srcOrd="0" destOrd="0" presId="urn:microsoft.com/office/officeart/2005/8/layout/orgChart1"/>
    <dgm:cxn modelId="{57F7D2C8-1630-44AF-8AF7-54360593E440}" type="presParOf" srcId="{2FFB5BA2-0EFE-48F4-951B-C42116D7C972}" destId="{856597E3-B6AE-45E9-BEA9-BB6D98332A8F}" srcOrd="1" destOrd="0" presId="urn:microsoft.com/office/officeart/2005/8/layout/orgChart1"/>
    <dgm:cxn modelId="{6C7B6E94-81D5-44A8-BBB8-4D58245CC5FB}" type="presParOf" srcId="{10BB4ABC-3EB6-4D05-85CC-534E4C35B4CE}" destId="{165265AA-2AE9-4CBE-AEA5-7B73D733DC0B}" srcOrd="1" destOrd="0" presId="urn:microsoft.com/office/officeart/2005/8/layout/orgChart1"/>
    <dgm:cxn modelId="{BC60139C-EFA1-4FFC-A4BE-39BF56C10405}" type="presParOf" srcId="{165265AA-2AE9-4CBE-AEA5-7B73D733DC0B}" destId="{B6583D31-0DC7-4DD2-B5C2-AA387E7EC4F1}" srcOrd="0" destOrd="0" presId="urn:microsoft.com/office/officeart/2005/8/layout/orgChart1"/>
    <dgm:cxn modelId="{FC7B7430-6274-4C19-86E5-5766259C63C0}" type="presParOf" srcId="{165265AA-2AE9-4CBE-AEA5-7B73D733DC0B}" destId="{5DF0BC5E-4EAF-4134-A066-090F082B8A9D}" srcOrd="1" destOrd="0" presId="urn:microsoft.com/office/officeart/2005/8/layout/orgChart1"/>
    <dgm:cxn modelId="{86A48A82-16F1-4E7C-9010-9B160929122A}" type="presParOf" srcId="{5DF0BC5E-4EAF-4134-A066-090F082B8A9D}" destId="{816B7C93-3EF6-4D44-BEF4-33C6F8F940DA}" srcOrd="0" destOrd="0" presId="urn:microsoft.com/office/officeart/2005/8/layout/orgChart1"/>
    <dgm:cxn modelId="{EBC537FB-F11D-4FD1-B9AD-68AAE0F37F92}" type="presParOf" srcId="{816B7C93-3EF6-4D44-BEF4-33C6F8F940DA}" destId="{2833FA48-18FC-4513-9D1B-94ED29C8682A}" srcOrd="0" destOrd="0" presId="urn:microsoft.com/office/officeart/2005/8/layout/orgChart1"/>
    <dgm:cxn modelId="{315DBFD0-5F97-4A29-A3C8-67812B5D0FB2}" type="presParOf" srcId="{816B7C93-3EF6-4D44-BEF4-33C6F8F940DA}" destId="{F92FE938-3C3F-41CB-B98E-8CF235CB1049}" srcOrd="1" destOrd="0" presId="urn:microsoft.com/office/officeart/2005/8/layout/orgChart1"/>
    <dgm:cxn modelId="{C904E39B-EE70-4099-ADBD-0DB2469F979A}" type="presParOf" srcId="{5DF0BC5E-4EAF-4134-A066-090F082B8A9D}" destId="{C581A2E1-6273-42E0-BE4E-9DFE289534A9}" srcOrd="1" destOrd="0" presId="urn:microsoft.com/office/officeart/2005/8/layout/orgChart1"/>
    <dgm:cxn modelId="{4AAA98CB-C5EA-49E1-9185-8590CDB0A350}" type="presParOf" srcId="{C581A2E1-6273-42E0-BE4E-9DFE289534A9}" destId="{70E7820A-2635-4119-A41A-1FEB9E15F67A}" srcOrd="0" destOrd="0" presId="urn:microsoft.com/office/officeart/2005/8/layout/orgChart1"/>
    <dgm:cxn modelId="{DC8350DE-06F5-4A47-BEE6-D19F1E46AA74}" type="presParOf" srcId="{C581A2E1-6273-42E0-BE4E-9DFE289534A9}" destId="{346D2978-D1FD-49BC-8AF7-D1239EB6BF62}" srcOrd="1" destOrd="0" presId="urn:microsoft.com/office/officeart/2005/8/layout/orgChart1"/>
    <dgm:cxn modelId="{0FAD2343-2952-4256-A7D5-2888379F5887}" type="presParOf" srcId="{346D2978-D1FD-49BC-8AF7-D1239EB6BF62}" destId="{A99A588D-894B-4B45-BB4E-4DB04B6ED26B}" srcOrd="0" destOrd="0" presId="urn:microsoft.com/office/officeart/2005/8/layout/orgChart1"/>
    <dgm:cxn modelId="{811B538F-E466-4BEB-9224-ECD13D8236A2}" type="presParOf" srcId="{A99A588D-894B-4B45-BB4E-4DB04B6ED26B}" destId="{71D00715-2095-4161-9733-6CFDA2BD7B72}" srcOrd="0" destOrd="0" presId="urn:microsoft.com/office/officeart/2005/8/layout/orgChart1"/>
    <dgm:cxn modelId="{82164E96-DEDA-40A3-8DB0-C51CD52CEA98}" type="presParOf" srcId="{A99A588D-894B-4B45-BB4E-4DB04B6ED26B}" destId="{F5D6A696-31A0-4433-92FC-D798164E7E98}" srcOrd="1" destOrd="0" presId="urn:microsoft.com/office/officeart/2005/8/layout/orgChart1"/>
    <dgm:cxn modelId="{B300572D-51E7-4F1D-87F0-6373E374B7E9}" type="presParOf" srcId="{346D2978-D1FD-49BC-8AF7-D1239EB6BF62}" destId="{3C20F547-0133-4702-B336-6E9754F8EAE9}" srcOrd="1" destOrd="0" presId="urn:microsoft.com/office/officeart/2005/8/layout/orgChart1"/>
    <dgm:cxn modelId="{174E4EC2-FB62-446D-999F-CC7BEC63F606}" type="presParOf" srcId="{346D2978-D1FD-49BC-8AF7-D1239EB6BF62}" destId="{382331B2-A465-43ED-AC79-9BE9D38991B1}" srcOrd="2" destOrd="0" presId="urn:microsoft.com/office/officeart/2005/8/layout/orgChart1"/>
    <dgm:cxn modelId="{3A71FEE8-B057-4562-8A0C-C11A0D7C5E8E}" type="presParOf" srcId="{5DF0BC5E-4EAF-4134-A066-090F082B8A9D}" destId="{0B759AE0-2F8A-4967-885A-71DD1F8586E2}" srcOrd="2" destOrd="0" presId="urn:microsoft.com/office/officeart/2005/8/layout/orgChart1"/>
    <dgm:cxn modelId="{2C40D94B-F49D-4A42-9340-AD94401325CE}" type="presParOf" srcId="{10BB4ABC-3EB6-4D05-85CC-534E4C35B4CE}" destId="{242C3DC5-342F-41EB-BAB6-276EBCD01F23}" srcOrd="2" destOrd="0" presId="urn:microsoft.com/office/officeart/2005/8/layout/orgChart1"/>
    <dgm:cxn modelId="{0DDE3EA5-46A4-435E-8E10-153D351EFB48}" type="presParOf" srcId="{B2D7E094-B73C-4AC7-95F0-2B7647D024D2}" destId="{561F5870-B595-41F9-8153-03BAE530E909}" srcOrd="2" destOrd="0" presId="urn:microsoft.com/office/officeart/2005/8/layout/orgChart1"/>
    <dgm:cxn modelId="{A6BF823E-E494-479A-9B4C-25C4D69F0CB5}" type="presParOf" srcId="{F211C912-270D-46C6-951C-8F0DF916CAFF}" destId="{93D66F22-9E20-422F-A90D-35671E60493F}" srcOrd="2" destOrd="0" presId="urn:microsoft.com/office/officeart/2005/8/layout/orgChart1"/>
    <dgm:cxn modelId="{F116E88B-872F-4420-BAE8-CFE2551B0713}" type="presParOf" srcId="{93D66F22-9E20-422F-A90D-35671E60493F}" destId="{122B90A5-3D0E-468C-A922-07CFC1448389}" srcOrd="0" destOrd="0" presId="urn:microsoft.com/office/officeart/2005/8/layout/orgChart1"/>
    <dgm:cxn modelId="{E7F43280-1368-46B7-8692-C9635971AB60}" type="presParOf" srcId="{93D66F22-9E20-422F-A90D-35671E60493F}" destId="{DB00FFE4-01F7-4EC7-92AD-EE37D127F6DF}" srcOrd="1" destOrd="0" presId="urn:microsoft.com/office/officeart/2005/8/layout/orgChart1"/>
    <dgm:cxn modelId="{AFED57C1-DD0D-4256-81CB-2AC65E03DE14}" type="presParOf" srcId="{DB00FFE4-01F7-4EC7-92AD-EE37D127F6DF}" destId="{6F3DD1F9-2A00-41CB-B385-FBA84478DD03}" srcOrd="0" destOrd="0" presId="urn:microsoft.com/office/officeart/2005/8/layout/orgChart1"/>
    <dgm:cxn modelId="{CD6B34B7-AB91-4315-A017-0D6FF881FEF4}" type="presParOf" srcId="{6F3DD1F9-2A00-41CB-B385-FBA84478DD03}" destId="{AD672C71-DF27-44D5-9B80-434DF64F7514}" srcOrd="0" destOrd="0" presId="urn:microsoft.com/office/officeart/2005/8/layout/orgChart1"/>
    <dgm:cxn modelId="{23B5EAA1-613C-4929-B48C-CBCAAD451BD1}" type="presParOf" srcId="{6F3DD1F9-2A00-41CB-B385-FBA84478DD03}" destId="{AE9A4CCE-B900-4C18-9187-1FA9ADD7D6F8}" srcOrd="1" destOrd="0" presId="urn:microsoft.com/office/officeart/2005/8/layout/orgChart1"/>
    <dgm:cxn modelId="{CEE4B8CA-B702-4631-9CBD-ACFC9CA67645}" type="presParOf" srcId="{DB00FFE4-01F7-4EC7-92AD-EE37D127F6DF}" destId="{2FE5FFF5-B852-4304-83FF-FE745B980BDF}" srcOrd="1" destOrd="0" presId="urn:microsoft.com/office/officeart/2005/8/layout/orgChart1"/>
    <dgm:cxn modelId="{493DA4C1-596C-4C4A-861E-0B1B663F376C}" type="presParOf" srcId="{DB00FFE4-01F7-4EC7-92AD-EE37D127F6DF}" destId="{EE9D9CBC-7496-4132-8A58-1AF906BEF7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BA4036-6633-4729-A5F2-7823CBFB141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039A028-74C8-4592-B805-95AD71513DA6}">
      <dgm:prSet phldrT="[Text]"/>
      <dgm:spPr/>
      <dgm:t>
        <a:bodyPr/>
        <a:lstStyle/>
        <a:p>
          <a:r>
            <a:rPr lang="en-US" altLang="zh-CN" dirty="0" smtClean="0"/>
            <a:t>preparation</a:t>
          </a:r>
          <a:endParaRPr lang="zh-CN" altLang="en-US" dirty="0"/>
        </a:p>
      </dgm:t>
    </dgm:pt>
    <dgm:pt modelId="{8E33F88D-3D9E-4B20-A0B2-A3E2EC4EF8B3}" type="parTrans" cxnId="{32E0829F-5991-4280-A659-E17DEC011F6B}">
      <dgm:prSet/>
      <dgm:spPr/>
      <dgm:t>
        <a:bodyPr/>
        <a:lstStyle/>
        <a:p>
          <a:endParaRPr lang="zh-CN" altLang="en-US"/>
        </a:p>
      </dgm:t>
    </dgm:pt>
    <dgm:pt modelId="{9007DE53-C89C-4841-AA14-B803BE3F2FB1}" type="sibTrans" cxnId="{32E0829F-5991-4280-A659-E17DEC011F6B}">
      <dgm:prSet/>
      <dgm:spPr/>
      <dgm:t>
        <a:bodyPr/>
        <a:lstStyle/>
        <a:p>
          <a:endParaRPr lang="zh-CN" altLang="en-US"/>
        </a:p>
      </dgm:t>
    </dgm:pt>
    <dgm:pt modelId="{79207398-4263-4F96-BF1F-FC6BCBE5A40D}">
      <dgm:prSet phldrT="[Text]"/>
      <dgm:spPr/>
      <dgm:t>
        <a:bodyPr/>
        <a:lstStyle/>
        <a:p>
          <a:r>
            <a:rPr lang="en-US" altLang="zh-CN" dirty="0" smtClean="0"/>
            <a:t>Present topic of today training.</a:t>
          </a:r>
          <a:endParaRPr lang="zh-CN" altLang="en-US" dirty="0"/>
        </a:p>
      </dgm:t>
    </dgm:pt>
    <dgm:pt modelId="{D9361D6B-BF1A-41D0-A774-392C54B71391}" type="parTrans" cxnId="{270D7470-2388-4702-9B47-D10DD106BFA3}">
      <dgm:prSet/>
      <dgm:spPr/>
      <dgm:t>
        <a:bodyPr/>
        <a:lstStyle/>
        <a:p>
          <a:endParaRPr lang="zh-CN" altLang="en-US"/>
        </a:p>
      </dgm:t>
    </dgm:pt>
    <dgm:pt modelId="{623F90F5-D745-4897-82D9-364B0E75901A}" type="sibTrans" cxnId="{270D7470-2388-4702-9B47-D10DD106BFA3}">
      <dgm:prSet/>
      <dgm:spPr/>
      <dgm:t>
        <a:bodyPr/>
        <a:lstStyle/>
        <a:p>
          <a:endParaRPr lang="zh-CN" altLang="en-US"/>
        </a:p>
      </dgm:t>
    </dgm:pt>
    <dgm:pt modelId="{E75DB502-710B-42B4-8E49-F3F5E6B7F9D3}">
      <dgm:prSet phldrT="[Text]"/>
      <dgm:spPr/>
      <dgm:t>
        <a:bodyPr/>
        <a:lstStyle/>
        <a:p>
          <a:r>
            <a:rPr lang="en-US" altLang="zh-CN" dirty="0" smtClean="0"/>
            <a:t>Ask question</a:t>
          </a:r>
          <a:endParaRPr lang="zh-CN" altLang="en-US" dirty="0"/>
        </a:p>
      </dgm:t>
    </dgm:pt>
    <dgm:pt modelId="{DDB6712C-E986-4F5D-8ABA-360F92322A3F}" type="parTrans" cxnId="{BFB64B40-7ADE-453F-8643-5EAE21CC377F}">
      <dgm:prSet/>
      <dgm:spPr/>
      <dgm:t>
        <a:bodyPr/>
        <a:lstStyle/>
        <a:p>
          <a:endParaRPr lang="zh-CN" altLang="en-US"/>
        </a:p>
      </dgm:t>
    </dgm:pt>
    <dgm:pt modelId="{9BB58957-996E-461C-983E-2C46EBD5CDA3}" type="sibTrans" cxnId="{BFB64B40-7ADE-453F-8643-5EAE21CC377F}">
      <dgm:prSet/>
      <dgm:spPr/>
      <dgm:t>
        <a:bodyPr/>
        <a:lstStyle/>
        <a:p>
          <a:endParaRPr lang="zh-CN" altLang="en-US"/>
        </a:p>
      </dgm:t>
    </dgm:pt>
    <dgm:pt modelId="{2ABA6846-0F42-4D17-B673-03C2505B72F5}">
      <dgm:prSet phldrT="[Text]"/>
      <dgm:spPr/>
      <dgm:t>
        <a:bodyPr/>
        <a:lstStyle/>
        <a:p>
          <a:r>
            <a:rPr lang="en-US" altLang="zh-CN" dirty="0" smtClean="0"/>
            <a:t>Work as a group</a:t>
          </a:r>
          <a:endParaRPr lang="zh-CN" altLang="en-US" dirty="0"/>
        </a:p>
      </dgm:t>
    </dgm:pt>
    <dgm:pt modelId="{C8DB3D86-0A51-4A26-B3AE-22D21722C438}" type="parTrans" cxnId="{58F2920F-1C60-4B65-B9F1-B7BF33E1B6D4}">
      <dgm:prSet/>
      <dgm:spPr/>
      <dgm:t>
        <a:bodyPr/>
        <a:lstStyle/>
        <a:p>
          <a:endParaRPr lang="zh-CN" altLang="en-US"/>
        </a:p>
      </dgm:t>
    </dgm:pt>
    <dgm:pt modelId="{F83BE32E-66D9-48C6-ABCF-E3383783D811}" type="sibTrans" cxnId="{58F2920F-1C60-4B65-B9F1-B7BF33E1B6D4}">
      <dgm:prSet/>
      <dgm:spPr/>
      <dgm:t>
        <a:bodyPr/>
        <a:lstStyle/>
        <a:p>
          <a:endParaRPr lang="zh-CN" altLang="en-US"/>
        </a:p>
      </dgm:t>
    </dgm:pt>
    <dgm:pt modelId="{4AA2B84F-A4D3-4C1E-9C1B-6F0FC36B9F17}">
      <dgm:prSet phldrT="[Text]"/>
      <dgm:spPr/>
      <dgm:t>
        <a:bodyPr/>
        <a:lstStyle/>
        <a:p>
          <a:r>
            <a:rPr lang="en-US" altLang="zh-CN" dirty="0" smtClean="0"/>
            <a:t>Check what the students understood  with a test</a:t>
          </a:r>
          <a:endParaRPr lang="zh-CN" altLang="en-US" dirty="0"/>
        </a:p>
      </dgm:t>
    </dgm:pt>
    <dgm:pt modelId="{657085C8-0F96-4FA7-9B09-5B76611630B0}" type="parTrans" cxnId="{7965A2D0-0E15-425A-B3A2-53B5F6737A90}">
      <dgm:prSet/>
      <dgm:spPr/>
      <dgm:t>
        <a:bodyPr/>
        <a:lstStyle/>
        <a:p>
          <a:endParaRPr lang="zh-CN" altLang="en-US"/>
        </a:p>
      </dgm:t>
    </dgm:pt>
    <dgm:pt modelId="{2B2B3A65-1964-4920-8647-B17D7C93675F}" type="sibTrans" cxnId="{7965A2D0-0E15-425A-B3A2-53B5F6737A90}">
      <dgm:prSet/>
      <dgm:spPr/>
      <dgm:t>
        <a:bodyPr/>
        <a:lstStyle/>
        <a:p>
          <a:endParaRPr lang="zh-CN" altLang="en-US"/>
        </a:p>
      </dgm:t>
    </dgm:pt>
    <dgm:pt modelId="{760C0B3E-D071-4BA9-A414-AED29C325BC9}" type="pres">
      <dgm:prSet presAssocID="{81BA4036-6633-4729-A5F2-7823CBFB141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E0B11E-EB68-45C4-8327-04C564071DB7}" type="pres">
      <dgm:prSet presAssocID="{A039A028-74C8-4592-B805-95AD71513DA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F50BE-0ED4-4ED2-ABE6-6B20C9ED70D7}" type="pres">
      <dgm:prSet presAssocID="{A039A028-74C8-4592-B805-95AD71513DA6}" presName="spNode" presStyleCnt="0"/>
      <dgm:spPr/>
    </dgm:pt>
    <dgm:pt modelId="{8718473B-D86D-4166-AB9D-02EE35867EEE}" type="pres">
      <dgm:prSet presAssocID="{9007DE53-C89C-4841-AA14-B803BE3F2FB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6DCF86E1-7326-49A0-B7BC-8C559A21F25D}" type="pres">
      <dgm:prSet presAssocID="{79207398-4263-4F96-BF1F-FC6BCBE5A40D}" presName="node" presStyleLbl="node1" presStyleIdx="1" presStyleCnt="5" custRadScaleRad="100668" custRadScaleInc="-3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8315435-A687-47E3-9679-1449A4E0C4FD}" type="pres">
      <dgm:prSet presAssocID="{79207398-4263-4F96-BF1F-FC6BCBE5A40D}" presName="spNode" presStyleCnt="0"/>
      <dgm:spPr/>
    </dgm:pt>
    <dgm:pt modelId="{CAB72960-74A7-4ED6-AC35-30910B856073}" type="pres">
      <dgm:prSet presAssocID="{623F90F5-D745-4897-82D9-364B0E75901A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2B66FAE-C66F-4E13-8023-D032D639F48F}" type="pres">
      <dgm:prSet presAssocID="{E75DB502-710B-42B4-8E49-F3F5E6B7F9D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926D19F-5DFB-4BEA-9334-5B84CF712B9D}" type="pres">
      <dgm:prSet presAssocID="{E75DB502-710B-42B4-8E49-F3F5E6B7F9D3}" presName="spNode" presStyleCnt="0"/>
      <dgm:spPr/>
    </dgm:pt>
    <dgm:pt modelId="{C9713F67-73ED-463F-B430-3A8659C067FD}" type="pres">
      <dgm:prSet presAssocID="{9BB58957-996E-461C-983E-2C46EBD5CDA3}" presName="sibTrans" presStyleLbl="sibTrans1D1" presStyleIdx="2" presStyleCnt="5"/>
      <dgm:spPr/>
      <dgm:t>
        <a:bodyPr/>
        <a:lstStyle/>
        <a:p>
          <a:endParaRPr lang="en-US"/>
        </a:p>
      </dgm:t>
    </dgm:pt>
    <dgm:pt modelId="{6F844E31-B650-4FA3-A522-23DF935CAA7B}" type="pres">
      <dgm:prSet presAssocID="{2ABA6846-0F42-4D17-B673-03C2505B72F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6C718E-C132-461B-B60E-1AF7843120DE}" type="pres">
      <dgm:prSet presAssocID="{2ABA6846-0F42-4D17-B673-03C2505B72F5}" presName="spNode" presStyleCnt="0"/>
      <dgm:spPr/>
    </dgm:pt>
    <dgm:pt modelId="{68703A34-EF64-47C3-AA1B-6054CAD7F49A}" type="pres">
      <dgm:prSet presAssocID="{F83BE32E-66D9-48C6-ABCF-E3383783D81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9A9F23A2-B724-4AE5-B164-7BDFD9042B42}" type="pres">
      <dgm:prSet presAssocID="{4AA2B84F-A4D3-4C1E-9C1B-6F0FC36B9F1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225974-406B-4136-8CAA-053445D6ED6B}" type="pres">
      <dgm:prSet presAssocID="{4AA2B84F-A4D3-4C1E-9C1B-6F0FC36B9F17}" presName="spNode" presStyleCnt="0"/>
      <dgm:spPr/>
    </dgm:pt>
    <dgm:pt modelId="{A4934189-7DA7-42D9-A869-E8BCCA9F1DDC}" type="pres">
      <dgm:prSet presAssocID="{2B2B3A65-1964-4920-8647-B17D7C93675F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270D7470-2388-4702-9B47-D10DD106BFA3}" srcId="{81BA4036-6633-4729-A5F2-7823CBFB1411}" destId="{79207398-4263-4F96-BF1F-FC6BCBE5A40D}" srcOrd="1" destOrd="0" parTransId="{D9361D6B-BF1A-41D0-A774-392C54B71391}" sibTransId="{623F90F5-D745-4897-82D9-364B0E75901A}"/>
    <dgm:cxn modelId="{89582080-2D90-4C20-987F-A081BB64FF46}" type="presOf" srcId="{2ABA6846-0F42-4D17-B673-03C2505B72F5}" destId="{6F844E31-B650-4FA3-A522-23DF935CAA7B}" srcOrd="0" destOrd="0" presId="urn:microsoft.com/office/officeart/2005/8/layout/cycle5"/>
    <dgm:cxn modelId="{7965A2D0-0E15-425A-B3A2-53B5F6737A90}" srcId="{81BA4036-6633-4729-A5F2-7823CBFB1411}" destId="{4AA2B84F-A4D3-4C1E-9C1B-6F0FC36B9F17}" srcOrd="4" destOrd="0" parTransId="{657085C8-0F96-4FA7-9B09-5B76611630B0}" sibTransId="{2B2B3A65-1964-4920-8647-B17D7C93675F}"/>
    <dgm:cxn modelId="{32E0829F-5991-4280-A659-E17DEC011F6B}" srcId="{81BA4036-6633-4729-A5F2-7823CBFB1411}" destId="{A039A028-74C8-4592-B805-95AD71513DA6}" srcOrd="0" destOrd="0" parTransId="{8E33F88D-3D9E-4B20-A0B2-A3E2EC4EF8B3}" sibTransId="{9007DE53-C89C-4841-AA14-B803BE3F2FB1}"/>
    <dgm:cxn modelId="{85B42BE2-3C27-4BA1-A072-59EF20F673E4}" type="presOf" srcId="{623F90F5-D745-4897-82D9-364B0E75901A}" destId="{CAB72960-74A7-4ED6-AC35-30910B856073}" srcOrd="0" destOrd="0" presId="urn:microsoft.com/office/officeart/2005/8/layout/cycle5"/>
    <dgm:cxn modelId="{2EBE784B-F59A-4CAE-A3B0-68CAA36623DF}" type="presOf" srcId="{E75DB502-710B-42B4-8E49-F3F5E6B7F9D3}" destId="{92B66FAE-C66F-4E13-8023-D032D639F48F}" srcOrd="0" destOrd="0" presId="urn:microsoft.com/office/officeart/2005/8/layout/cycle5"/>
    <dgm:cxn modelId="{C981551F-4C0A-4194-A782-6672D2FC2A07}" type="presOf" srcId="{79207398-4263-4F96-BF1F-FC6BCBE5A40D}" destId="{6DCF86E1-7326-49A0-B7BC-8C559A21F25D}" srcOrd="0" destOrd="0" presId="urn:microsoft.com/office/officeart/2005/8/layout/cycle5"/>
    <dgm:cxn modelId="{BFB64B40-7ADE-453F-8643-5EAE21CC377F}" srcId="{81BA4036-6633-4729-A5F2-7823CBFB1411}" destId="{E75DB502-710B-42B4-8E49-F3F5E6B7F9D3}" srcOrd="2" destOrd="0" parTransId="{DDB6712C-E986-4F5D-8ABA-360F92322A3F}" sibTransId="{9BB58957-996E-461C-983E-2C46EBD5CDA3}"/>
    <dgm:cxn modelId="{168B3D94-3A06-4133-AD84-90D040D59C1D}" type="presOf" srcId="{81BA4036-6633-4729-A5F2-7823CBFB1411}" destId="{760C0B3E-D071-4BA9-A414-AED29C325BC9}" srcOrd="0" destOrd="0" presId="urn:microsoft.com/office/officeart/2005/8/layout/cycle5"/>
    <dgm:cxn modelId="{317BB9CB-ED10-4278-9FC0-9429DDCD2FB7}" type="presOf" srcId="{A039A028-74C8-4592-B805-95AD71513DA6}" destId="{E0E0B11E-EB68-45C4-8327-04C564071DB7}" srcOrd="0" destOrd="0" presId="urn:microsoft.com/office/officeart/2005/8/layout/cycle5"/>
    <dgm:cxn modelId="{E434267B-35F2-4640-924F-C34D45E3EEC2}" type="presOf" srcId="{4AA2B84F-A4D3-4C1E-9C1B-6F0FC36B9F17}" destId="{9A9F23A2-B724-4AE5-B164-7BDFD9042B42}" srcOrd="0" destOrd="0" presId="urn:microsoft.com/office/officeart/2005/8/layout/cycle5"/>
    <dgm:cxn modelId="{367742C8-B8DA-45E6-8C2E-29A88E284571}" type="presOf" srcId="{F83BE32E-66D9-48C6-ABCF-E3383783D811}" destId="{68703A34-EF64-47C3-AA1B-6054CAD7F49A}" srcOrd="0" destOrd="0" presId="urn:microsoft.com/office/officeart/2005/8/layout/cycle5"/>
    <dgm:cxn modelId="{58F2920F-1C60-4B65-B9F1-B7BF33E1B6D4}" srcId="{81BA4036-6633-4729-A5F2-7823CBFB1411}" destId="{2ABA6846-0F42-4D17-B673-03C2505B72F5}" srcOrd="3" destOrd="0" parTransId="{C8DB3D86-0A51-4A26-B3AE-22D21722C438}" sibTransId="{F83BE32E-66D9-48C6-ABCF-E3383783D811}"/>
    <dgm:cxn modelId="{32A0D1FE-A70D-4591-AC6F-3BF3C00B7923}" type="presOf" srcId="{9007DE53-C89C-4841-AA14-B803BE3F2FB1}" destId="{8718473B-D86D-4166-AB9D-02EE35867EEE}" srcOrd="0" destOrd="0" presId="urn:microsoft.com/office/officeart/2005/8/layout/cycle5"/>
    <dgm:cxn modelId="{63EB03EC-7AE6-4371-90C1-0E61EC4F7E75}" type="presOf" srcId="{2B2B3A65-1964-4920-8647-B17D7C93675F}" destId="{A4934189-7DA7-42D9-A869-E8BCCA9F1DDC}" srcOrd="0" destOrd="0" presId="urn:microsoft.com/office/officeart/2005/8/layout/cycle5"/>
    <dgm:cxn modelId="{7AFA968F-D9C8-4AC7-BA50-DE42A1754678}" type="presOf" srcId="{9BB58957-996E-461C-983E-2C46EBD5CDA3}" destId="{C9713F67-73ED-463F-B430-3A8659C067FD}" srcOrd="0" destOrd="0" presId="urn:microsoft.com/office/officeart/2005/8/layout/cycle5"/>
    <dgm:cxn modelId="{F8D134F2-7E08-4666-B04F-6DF49C87A476}" type="presParOf" srcId="{760C0B3E-D071-4BA9-A414-AED29C325BC9}" destId="{E0E0B11E-EB68-45C4-8327-04C564071DB7}" srcOrd="0" destOrd="0" presId="urn:microsoft.com/office/officeart/2005/8/layout/cycle5"/>
    <dgm:cxn modelId="{48780E52-159E-4914-8B55-5D7947035445}" type="presParOf" srcId="{760C0B3E-D071-4BA9-A414-AED29C325BC9}" destId="{7DDF50BE-0ED4-4ED2-ABE6-6B20C9ED70D7}" srcOrd="1" destOrd="0" presId="urn:microsoft.com/office/officeart/2005/8/layout/cycle5"/>
    <dgm:cxn modelId="{69CD2A96-9A4C-40C2-B589-C5A174EADEA4}" type="presParOf" srcId="{760C0B3E-D071-4BA9-A414-AED29C325BC9}" destId="{8718473B-D86D-4166-AB9D-02EE35867EEE}" srcOrd="2" destOrd="0" presId="urn:microsoft.com/office/officeart/2005/8/layout/cycle5"/>
    <dgm:cxn modelId="{029E299F-AEE3-4E52-B5F7-501AD6F22E94}" type="presParOf" srcId="{760C0B3E-D071-4BA9-A414-AED29C325BC9}" destId="{6DCF86E1-7326-49A0-B7BC-8C559A21F25D}" srcOrd="3" destOrd="0" presId="urn:microsoft.com/office/officeart/2005/8/layout/cycle5"/>
    <dgm:cxn modelId="{2A150643-786F-4401-9A16-2B2894A7338C}" type="presParOf" srcId="{760C0B3E-D071-4BA9-A414-AED29C325BC9}" destId="{98315435-A687-47E3-9679-1449A4E0C4FD}" srcOrd="4" destOrd="0" presId="urn:microsoft.com/office/officeart/2005/8/layout/cycle5"/>
    <dgm:cxn modelId="{1DCB3ECA-5F0C-4565-880E-C9E610044F70}" type="presParOf" srcId="{760C0B3E-D071-4BA9-A414-AED29C325BC9}" destId="{CAB72960-74A7-4ED6-AC35-30910B856073}" srcOrd="5" destOrd="0" presId="urn:microsoft.com/office/officeart/2005/8/layout/cycle5"/>
    <dgm:cxn modelId="{C8094690-E3BD-4D41-AED5-B94EE48C862D}" type="presParOf" srcId="{760C0B3E-D071-4BA9-A414-AED29C325BC9}" destId="{92B66FAE-C66F-4E13-8023-D032D639F48F}" srcOrd="6" destOrd="0" presId="urn:microsoft.com/office/officeart/2005/8/layout/cycle5"/>
    <dgm:cxn modelId="{11443A60-9111-4ED4-BA43-D89693F83ECD}" type="presParOf" srcId="{760C0B3E-D071-4BA9-A414-AED29C325BC9}" destId="{6926D19F-5DFB-4BEA-9334-5B84CF712B9D}" srcOrd="7" destOrd="0" presId="urn:microsoft.com/office/officeart/2005/8/layout/cycle5"/>
    <dgm:cxn modelId="{DBDE0AEF-0E7D-4D2B-9F98-B1E803B60C23}" type="presParOf" srcId="{760C0B3E-D071-4BA9-A414-AED29C325BC9}" destId="{C9713F67-73ED-463F-B430-3A8659C067FD}" srcOrd="8" destOrd="0" presId="urn:microsoft.com/office/officeart/2005/8/layout/cycle5"/>
    <dgm:cxn modelId="{7D27F402-AC1D-40D8-9FAE-3644F541DB80}" type="presParOf" srcId="{760C0B3E-D071-4BA9-A414-AED29C325BC9}" destId="{6F844E31-B650-4FA3-A522-23DF935CAA7B}" srcOrd="9" destOrd="0" presId="urn:microsoft.com/office/officeart/2005/8/layout/cycle5"/>
    <dgm:cxn modelId="{61E69FF3-660A-44D7-B897-0D7F3202A1EF}" type="presParOf" srcId="{760C0B3E-D071-4BA9-A414-AED29C325BC9}" destId="{126C718E-C132-461B-B60E-1AF7843120DE}" srcOrd="10" destOrd="0" presId="urn:microsoft.com/office/officeart/2005/8/layout/cycle5"/>
    <dgm:cxn modelId="{B82E0CB0-64BD-4DAE-83E2-79069FC83E9D}" type="presParOf" srcId="{760C0B3E-D071-4BA9-A414-AED29C325BC9}" destId="{68703A34-EF64-47C3-AA1B-6054CAD7F49A}" srcOrd="11" destOrd="0" presId="urn:microsoft.com/office/officeart/2005/8/layout/cycle5"/>
    <dgm:cxn modelId="{5BB335AF-31E1-44DA-8110-101BBFCE65F7}" type="presParOf" srcId="{760C0B3E-D071-4BA9-A414-AED29C325BC9}" destId="{9A9F23A2-B724-4AE5-B164-7BDFD9042B42}" srcOrd="12" destOrd="0" presId="urn:microsoft.com/office/officeart/2005/8/layout/cycle5"/>
    <dgm:cxn modelId="{D379FBBB-01EF-4432-A9B6-4EB749A24E6E}" type="presParOf" srcId="{760C0B3E-D071-4BA9-A414-AED29C325BC9}" destId="{94225974-406B-4136-8CAA-053445D6ED6B}" srcOrd="13" destOrd="0" presId="urn:microsoft.com/office/officeart/2005/8/layout/cycle5"/>
    <dgm:cxn modelId="{34C3F7E0-9D4E-439B-827D-771D86EDE6F9}" type="presParOf" srcId="{760C0B3E-D071-4BA9-A414-AED29C325BC9}" destId="{A4934189-7DA7-42D9-A869-E8BCCA9F1DDC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B90A5-3D0E-468C-A922-07CFC1448389}">
      <dsp:nvSpPr>
        <dsp:cNvPr id="0" name=""/>
        <dsp:cNvSpPr/>
      </dsp:nvSpPr>
      <dsp:spPr>
        <a:xfrm>
          <a:off x="4101680" y="393169"/>
          <a:ext cx="91440" cy="360248"/>
        </a:xfrm>
        <a:custGeom>
          <a:avLst/>
          <a:gdLst/>
          <a:ahLst/>
          <a:cxnLst/>
          <a:rect l="0" t="0" r="0" b="0"/>
          <a:pathLst>
            <a:path>
              <a:moveTo>
                <a:pt x="127950" y="0"/>
              </a:moveTo>
              <a:lnTo>
                <a:pt x="127950" y="360248"/>
              </a:lnTo>
              <a:lnTo>
                <a:pt x="45720" y="36024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7820A-2635-4119-A41A-1FEB9E15F67A}">
      <dsp:nvSpPr>
        <dsp:cNvPr id="0" name=""/>
        <dsp:cNvSpPr/>
      </dsp:nvSpPr>
      <dsp:spPr>
        <a:xfrm>
          <a:off x="6007379" y="2617312"/>
          <a:ext cx="117472" cy="360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248"/>
              </a:lnTo>
              <a:lnTo>
                <a:pt x="117472" y="36024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583D31-0DC7-4DD2-B5C2-AA387E7EC4F1}">
      <dsp:nvSpPr>
        <dsp:cNvPr id="0" name=""/>
        <dsp:cNvSpPr/>
      </dsp:nvSpPr>
      <dsp:spPr>
        <a:xfrm>
          <a:off x="6274918" y="2061277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54022-1DC9-4A1F-B093-06696777D3EF}">
      <dsp:nvSpPr>
        <dsp:cNvPr id="0" name=""/>
        <dsp:cNvSpPr/>
      </dsp:nvSpPr>
      <dsp:spPr>
        <a:xfrm>
          <a:off x="6274918" y="1505241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FE6ED-0F9E-4001-9FA9-B89EF6D2FA92}">
      <dsp:nvSpPr>
        <dsp:cNvPr id="0" name=""/>
        <dsp:cNvSpPr/>
      </dsp:nvSpPr>
      <dsp:spPr>
        <a:xfrm>
          <a:off x="4229631" y="393169"/>
          <a:ext cx="2091007" cy="720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266"/>
              </a:lnTo>
              <a:lnTo>
                <a:pt x="2091007" y="638266"/>
              </a:lnTo>
              <a:lnTo>
                <a:pt x="2091007" y="7204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0447D-4100-4C82-9442-A337333DA7C6}">
      <dsp:nvSpPr>
        <dsp:cNvPr id="0" name=""/>
        <dsp:cNvSpPr/>
      </dsp:nvSpPr>
      <dsp:spPr>
        <a:xfrm>
          <a:off x="4673379" y="1505241"/>
          <a:ext cx="91440" cy="360248"/>
        </a:xfrm>
        <a:custGeom>
          <a:avLst/>
          <a:gdLst/>
          <a:ahLst/>
          <a:cxnLst/>
          <a:rect l="0" t="0" r="0" b="0"/>
          <a:pathLst>
            <a:path>
              <a:moveTo>
                <a:pt x="127950" y="0"/>
              </a:moveTo>
              <a:lnTo>
                <a:pt x="127950" y="360248"/>
              </a:lnTo>
              <a:lnTo>
                <a:pt x="45720" y="36024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B1E2D-3F9D-4409-A129-4B0B8E1B823E}">
      <dsp:nvSpPr>
        <dsp:cNvPr id="0" name=""/>
        <dsp:cNvSpPr/>
      </dsp:nvSpPr>
      <dsp:spPr>
        <a:xfrm>
          <a:off x="5059769" y="3729384"/>
          <a:ext cx="117472" cy="360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248"/>
              </a:lnTo>
              <a:lnTo>
                <a:pt x="117472" y="36024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25112-DCFC-4351-8FCD-7AE3058266AC}">
      <dsp:nvSpPr>
        <dsp:cNvPr id="0" name=""/>
        <dsp:cNvSpPr/>
      </dsp:nvSpPr>
      <dsp:spPr>
        <a:xfrm>
          <a:off x="5327308" y="3173348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90A73-877D-4C00-8E36-3105F4BEED81}">
      <dsp:nvSpPr>
        <dsp:cNvPr id="0" name=""/>
        <dsp:cNvSpPr/>
      </dsp:nvSpPr>
      <dsp:spPr>
        <a:xfrm>
          <a:off x="5327308" y="2617312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2F99A-BE6C-467C-BCF1-895DC0ACD30E}">
      <dsp:nvSpPr>
        <dsp:cNvPr id="0" name=""/>
        <dsp:cNvSpPr/>
      </dsp:nvSpPr>
      <dsp:spPr>
        <a:xfrm>
          <a:off x="4801330" y="1505241"/>
          <a:ext cx="571698" cy="720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266"/>
              </a:lnTo>
              <a:lnTo>
                <a:pt x="571698" y="638266"/>
              </a:lnTo>
              <a:lnTo>
                <a:pt x="571698" y="72049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78013-2AD2-4BEA-8B5A-D3CE5D87F7FE}">
      <dsp:nvSpPr>
        <dsp:cNvPr id="0" name=""/>
        <dsp:cNvSpPr/>
      </dsp:nvSpPr>
      <dsp:spPr>
        <a:xfrm>
          <a:off x="3916371" y="2617312"/>
          <a:ext cx="117472" cy="1472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2319"/>
              </a:lnTo>
              <a:lnTo>
                <a:pt x="117472" y="147231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9A208-C909-4491-88D1-5747E4C31F1C}">
      <dsp:nvSpPr>
        <dsp:cNvPr id="0" name=""/>
        <dsp:cNvSpPr/>
      </dsp:nvSpPr>
      <dsp:spPr>
        <a:xfrm>
          <a:off x="3916371" y="2617312"/>
          <a:ext cx="117472" cy="916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6284"/>
              </a:lnTo>
              <a:lnTo>
                <a:pt x="117472" y="91628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0A6F7-6585-4225-908A-2A61B96903C5}">
      <dsp:nvSpPr>
        <dsp:cNvPr id="0" name=""/>
        <dsp:cNvSpPr/>
      </dsp:nvSpPr>
      <dsp:spPr>
        <a:xfrm>
          <a:off x="3916371" y="2617312"/>
          <a:ext cx="117472" cy="360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248"/>
              </a:lnTo>
              <a:lnTo>
                <a:pt x="117472" y="36024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5F4E3-749B-4EA6-8F87-381BF8F3F3EF}">
      <dsp:nvSpPr>
        <dsp:cNvPr id="0" name=""/>
        <dsp:cNvSpPr/>
      </dsp:nvSpPr>
      <dsp:spPr>
        <a:xfrm>
          <a:off x="4229631" y="1505241"/>
          <a:ext cx="571698" cy="720496"/>
        </a:xfrm>
        <a:custGeom>
          <a:avLst/>
          <a:gdLst/>
          <a:ahLst/>
          <a:cxnLst/>
          <a:rect l="0" t="0" r="0" b="0"/>
          <a:pathLst>
            <a:path>
              <a:moveTo>
                <a:pt x="571698" y="0"/>
              </a:moveTo>
              <a:lnTo>
                <a:pt x="571698" y="638266"/>
              </a:lnTo>
              <a:lnTo>
                <a:pt x="0" y="638266"/>
              </a:lnTo>
              <a:lnTo>
                <a:pt x="0" y="72049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3E7AB-5529-4776-BA17-15171DED4BAF}">
      <dsp:nvSpPr>
        <dsp:cNvPr id="0" name=""/>
        <dsp:cNvSpPr/>
      </dsp:nvSpPr>
      <dsp:spPr>
        <a:xfrm>
          <a:off x="4229631" y="393169"/>
          <a:ext cx="571698" cy="720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266"/>
              </a:lnTo>
              <a:lnTo>
                <a:pt x="571698" y="638266"/>
              </a:lnTo>
              <a:lnTo>
                <a:pt x="571698" y="7204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0C3524-6259-417F-8B0D-4E7A2EE9E943}">
      <dsp:nvSpPr>
        <dsp:cNvPr id="0" name=""/>
        <dsp:cNvSpPr/>
      </dsp:nvSpPr>
      <dsp:spPr>
        <a:xfrm>
          <a:off x="2968761" y="4841455"/>
          <a:ext cx="117472" cy="360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248"/>
              </a:lnTo>
              <a:lnTo>
                <a:pt x="117472" y="36024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8231F-8C8D-4C86-A24B-C0F220A94157}">
      <dsp:nvSpPr>
        <dsp:cNvPr id="0" name=""/>
        <dsp:cNvSpPr/>
      </dsp:nvSpPr>
      <dsp:spPr>
        <a:xfrm>
          <a:off x="3236301" y="4285420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8490F-04B8-406D-8356-8E1A7F9CF681}">
      <dsp:nvSpPr>
        <dsp:cNvPr id="0" name=""/>
        <dsp:cNvSpPr/>
      </dsp:nvSpPr>
      <dsp:spPr>
        <a:xfrm>
          <a:off x="3236301" y="3729384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4D6D9-8D4B-434E-890B-825053973B49}">
      <dsp:nvSpPr>
        <dsp:cNvPr id="0" name=""/>
        <dsp:cNvSpPr/>
      </dsp:nvSpPr>
      <dsp:spPr>
        <a:xfrm>
          <a:off x="3236301" y="3173348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072D5-4B37-4DCF-B000-A8E911EDFE63}">
      <dsp:nvSpPr>
        <dsp:cNvPr id="0" name=""/>
        <dsp:cNvSpPr/>
      </dsp:nvSpPr>
      <dsp:spPr>
        <a:xfrm>
          <a:off x="3236301" y="2617312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D7B6D-B70E-4464-AF97-EFE81E8996A1}">
      <dsp:nvSpPr>
        <dsp:cNvPr id="0" name=""/>
        <dsp:cNvSpPr/>
      </dsp:nvSpPr>
      <dsp:spPr>
        <a:xfrm>
          <a:off x="3236301" y="2061277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661C8-156E-42C8-9903-64A5210BA7CC}">
      <dsp:nvSpPr>
        <dsp:cNvPr id="0" name=""/>
        <dsp:cNvSpPr/>
      </dsp:nvSpPr>
      <dsp:spPr>
        <a:xfrm>
          <a:off x="3236301" y="1505241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F62E6-2603-45BF-B662-B3F8C6D630DB}">
      <dsp:nvSpPr>
        <dsp:cNvPr id="0" name=""/>
        <dsp:cNvSpPr/>
      </dsp:nvSpPr>
      <dsp:spPr>
        <a:xfrm>
          <a:off x="3282021" y="393169"/>
          <a:ext cx="947610" cy="720496"/>
        </a:xfrm>
        <a:custGeom>
          <a:avLst/>
          <a:gdLst/>
          <a:ahLst/>
          <a:cxnLst/>
          <a:rect l="0" t="0" r="0" b="0"/>
          <a:pathLst>
            <a:path>
              <a:moveTo>
                <a:pt x="947610" y="0"/>
              </a:moveTo>
              <a:lnTo>
                <a:pt x="947610" y="638266"/>
              </a:lnTo>
              <a:lnTo>
                <a:pt x="0" y="638266"/>
              </a:lnTo>
              <a:lnTo>
                <a:pt x="0" y="7204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526BA-EBFD-4268-8A2A-96394425A973}">
      <dsp:nvSpPr>
        <dsp:cNvPr id="0" name=""/>
        <dsp:cNvSpPr/>
      </dsp:nvSpPr>
      <dsp:spPr>
        <a:xfrm>
          <a:off x="1825364" y="2617312"/>
          <a:ext cx="117472" cy="360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248"/>
              </a:lnTo>
              <a:lnTo>
                <a:pt x="117472" y="36024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8CDD2-A843-4FDF-9A75-98498F8E599B}">
      <dsp:nvSpPr>
        <dsp:cNvPr id="0" name=""/>
        <dsp:cNvSpPr/>
      </dsp:nvSpPr>
      <dsp:spPr>
        <a:xfrm>
          <a:off x="2092903" y="2061277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C81F3-33CB-45C2-B7A7-4518BF8299A1}">
      <dsp:nvSpPr>
        <dsp:cNvPr id="0" name=""/>
        <dsp:cNvSpPr/>
      </dsp:nvSpPr>
      <dsp:spPr>
        <a:xfrm>
          <a:off x="2092903" y="1505241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627BF-B50D-4F64-BBF5-54B2CA10C222}">
      <dsp:nvSpPr>
        <dsp:cNvPr id="0" name=""/>
        <dsp:cNvSpPr/>
      </dsp:nvSpPr>
      <dsp:spPr>
        <a:xfrm>
          <a:off x="2138623" y="393169"/>
          <a:ext cx="2091007" cy="720496"/>
        </a:xfrm>
        <a:custGeom>
          <a:avLst/>
          <a:gdLst/>
          <a:ahLst/>
          <a:cxnLst/>
          <a:rect l="0" t="0" r="0" b="0"/>
          <a:pathLst>
            <a:path>
              <a:moveTo>
                <a:pt x="2091007" y="0"/>
              </a:moveTo>
              <a:lnTo>
                <a:pt x="2091007" y="638266"/>
              </a:lnTo>
              <a:lnTo>
                <a:pt x="0" y="638266"/>
              </a:lnTo>
              <a:lnTo>
                <a:pt x="0" y="7204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6CC3C-AE0D-4251-A2D1-59888B04E363}">
      <dsp:nvSpPr>
        <dsp:cNvPr id="0" name=""/>
        <dsp:cNvSpPr/>
      </dsp:nvSpPr>
      <dsp:spPr>
        <a:xfrm>
          <a:off x="3838056" y="1595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Managing Director</a:t>
          </a:r>
          <a:endParaRPr lang="en-US" sz="900" kern="1200" dirty="0"/>
        </a:p>
      </dsp:txBody>
      <dsp:txXfrm>
        <a:off x="3838056" y="1595"/>
        <a:ext cx="783148" cy="391574"/>
      </dsp:txXfrm>
    </dsp:sp>
    <dsp:sp modelId="{9732D110-D580-4BF6-9268-CF9571B18158}">
      <dsp:nvSpPr>
        <dsp:cNvPr id="0" name=""/>
        <dsp:cNvSpPr/>
      </dsp:nvSpPr>
      <dsp:spPr>
        <a:xfrm>
          <a:off x="1747049" y="1113666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Department Head A</a:t>
          </a:r>
          <a:endParaRPr lang="en-US" sz="900" kern="1200" dirty="0"/>
        </a:p>
      </dsp:txBody>
      <dsp:txXfrm>
        <a:off x="1747049" y="1113666"/>
        <a:ext cx="783148" cy="391574"/>
      </dsp:txXfrm>
    </dsp:sp>
    <dsp:sp modelId="{6CB87226-F290-4A7D-9B11-D6E334C8C597}">
      <dsp:nvSpPr>
        <dsp:cNvPr id="0" name=""/>
        <dsp:cNvSpPr/>
      </dsp:nvSpPr>
      <dsp:spPr>
        <a:xfrm>
          <a:off x="1747049" y="1669702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1747049" y="1669702"/>
        <a:ext cx="783148" cy="391574"/>
      </dsp:txXfrm>
    </dsp:sp>
    <dsp:sp modelId="{7AB7A8C9-7B04-4D8F-BF2F-27A1DF8F921F}">
      <dsp:nvSpPr>
        <dsp:cNvPr id="0" name=""/>
        <dsp:cNvSpPr/>
      </dsp:nvSpPr>
      <dsp:spPr>
        <a:xfrm>
          <a:off x="1747049" y="2225738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1747049" y="2225738"/>
        <a:ext cx="783148" cy="391574"/>
      </dsp:txXfrm>
    </dsp:sp>
    <dsp:sp modelId="{363B51AB-0220-44FF-BB2E-AD759551D42C}">
      <dsp:nvSpPr>
        <dsp:cNvPr id="0" name=""/>
        <dsp:cNvSpPr/>
      </dsp:nvSpPr>
      <dsp:spPr>
        <a:xfrm>
          <a:off x="1942836" y="2781774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Process Coach</a:t>
          </a:r>
          <a:endParaRPr lang="en-US" sz="900" kern="1200" dirty="0"/>
        </a:p>
      </dsp:txBody>
      <dsp:txXfrm>
        <a:off x="1942836" y="2781774"/>
        <a:ext cx="783148" cy="391574"/>
      </dsp:txXfrm>
    </dsp:sp>
    <dsp:sp modelId="{7CA9A60D-526A-4445-ABD4-6939D4485C5F}">
      <dsp:nvSpPr>
        <dsp:cNvPr id="0" name=""/>
        <dsp:cNvSpPr/>
      </dsp:nvSpPr>
      <dsp:spPr>
        <a:xfrm>
          <a:off x="2890446" y="1113666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Department Head B</a:t>
          </a:r>
          <a:endParaRPr lang="en-US" sz="900" kern="1200" dirty="0"/>
        </a:p>
      </dsp:txBody>
      <dsp:txXfrm>
        <a:off x="2890446" y="1113666"/>
        <a:ext cx="783148" cy="391574"/>
      </dsp:txXfrm>
    </dsp:sp>
    <dsp:sp modelId="{4E482FC9-D7AA-40E4-BCE2-241B80CAACF9}">
      <dsp:nvSpPr>
        <dsp:cNvPr id="0" name=""/>
        <dsp:cNvSpPr/>
      </dsp:nvSpPr>
      <dsp:spPr>
        <a:xfrm>
          <a:off x="2890446" y="1669702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2890446" y="1669702"/>
        <a:ext cx="783148" cy="391574"/>
      </dsp:txXfrm>
    </dsp:sp>
    <dsp:sp modelId="{7B58ED90-A313-4A5A-8F57-8917CDB63855}">
      <dsp:nvSpPr>
        <dsp:cNvPr id="0" name=""/>
        <dsp:cNvSpPr/>
      </dsp:nvSpPr>
      <dsp:spPr>
        <a:xfrm>
          <a:off x="2890446" y="2225738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2890446" y="2225738"/>
        <a:ext cx="783148" cy="391574"/>
      </dsp:txXfrm>
    </dsp:sp>
    <dsp:sp modelId="{9D6149FD-8F77-43E6-B0D9-43D15C1565BB}">
      <dsp:nvSpPr>
        <dsp:cNvPr id="0" name=""/>
        <dsp:cNvSpPr/>
      </dsp:nvSpPr>
      <dsp:spPr>
        <a:xfrm>
          <a:off x="2890446" y="2781774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2890446" y="2781774"/>
        <a:ext cx="783148" cy="391574"/>
      </dsp:txXfrm>
    </dsp:sp>
    <dsp:sp modelId="{8B89F1C5-BE26-4994-9E86-4529CC0928AF}">
      <dsp:nvSpPr>
        <dsp:cNvPr id="0" name=""/>
        <dsp:cNvSpPr/>
      </dsp:nvSpPr>
      <dsp:spPr>
        <a:xfrm>
          <a:off x="2890446" y="3337809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2890446" y="3337809"/>
        <a:ext cx="783148" cy="391574"/>
      </dsp:txXfrm>
    </dsp:sp>
    <dsp:sp modelId="{EBA3DEDF-FAD9-489A-9E5E-BA211F7E6A10}">
      <dsp:nvSpPr>
        <dsp:cNvPr id="0" name=""/>
        <dsp:cNvSpPr/>
      </dsp:nvSpPr>
      <dsp:spPr>
        <a:xfrm>
          <a:off x="2890446" y="3893845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2890446" y="3893845"/>
        <a:ext cx="783148" cy="391574"/>
      </dsp:txXfrm>
    </dsp:sp>
    <dsp:sp modelId="{D25087AA-4E2C-429D-BAA4-EDAB0EBD827E}">
      <dsp:nvSpPr>
        <dsp:cNvPr id="0" name=""/>
        <dsp:cNvSpPr/>
      </dsp:nvSpPr>
      <dsp:spPr>
        <a:xfrm>
          <a:off x="2890446" y="4449881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2890446" y="4449881"/>
        <a:ext cx="783148" cy="391574"/>
      </dsp:txXfrm>
    </dsp:sp>
    <dsp:sp modelId="{AE513EC7-2F02-4E29-B254-7014FD081958}">
      <dsp:nvSpPr>
        <dsp:cNvPr id="0" name=""/>
        <dsp:cNvSpPr/>
      </dsp:nvSpPr>
      <dsp:spPr>
        <a:xfrm>
          <a:off x="3086233" y="5005917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3086233" y="5005917"/>
        <a:ext cx="783148" cy="391574"/>
      </dsp:txXfrm>
    </dsp:sp>
    <dsp:sp modelId="{ECA02BBD-BFDE-4A6F-86FA-3068E9E52A92}">
      <dsp:nvSpPr>
        <dsp:cNvPr id="0" name=""/>
        <dsp:cNvSpPr/>
      </dsp:nvSpPr>
      <dsp:spPr>
        <a:xfrm>
          <a:off x="4409755" y="1113666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Department Head C</a:t>
          </a:r>
          <a:endParaRPr lang="en-US" sz="900" kern="1200" dirty="0"/>
        </a:p>
      </dsp:txBody>
      <dsp:txXfrm>
        <a:off x="4409755" y="1113666"/>
        <a:ext cx="783148" cy="391574"/>
      </dsp:txXfrm>
    </dsp:sp>
    <dsp:sp modelId="{B0EDE375-29EA-4CB2-B4FC-6F99479973AC}">
      <dsp:nvSpPr>
        <dsp:cNvPr id="0" name=""/>
        <dsp:cNvSpPr/>
      </dsp:nvSpPr>
      <dsp:spPr>
        <a:xfrm>
          <a:off x="3838056" y="2225738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Team Leader C1</a:t>
          </a:r>
          <a:endParaRPr lang="en-US" sz="900" kern="1200" dirty="0"/>
        </a:p>
      </dsp:txBody>
      <dsp:txXfrm>
        <a:off x="3838056" y="2225738"/>
        <a:ext cx="783148" cy="391574"/>
      </dsp:txXfrm>
    </dsp:sp>
    <dsp:sp modelId="{33068AD2-4F88-4736-A5D3-636166B4AB00}">
      <dsp:nvSpPr>
        <dsp:cNvPr id="0" name=""/>
        <dsp:cNvSpPr/>
      </dsp:nvSpPr>
      <dsp:spPr>
        <a:xfrm>
          <a:off x="4033844" y="2781774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4033844" y="2781774"/>
        <a:ext cx="783148" cy="391574"/>
      </dsp:txXfrm>
    </dsp:sp>
    <dsp:sp modelId="{1F30F79A-EE8A-411E-B1B1-92F4AFAB74F6}">
      <dsp:nvSpPr>
        <dsp:cNvPr id="0" name=""/>
        <dsp:cNvSpPr/>
      </dsp:nvSpPr>
      <dsp:spPr>
        <a:xfrm>
          <a:off x="4033844" y="3337809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4033844" y="3337809"/>
        <a:ext cx="783148" cy="391574"/>
      </dsp:txXfrm>
    </dsp:sp>
    <dsp:sp modelId="{2166E55F-55C3-4E70-B67F-436E5EF974C0}">
      <dsp:nvSpPr>
        <dsp:cNvPr id="0" name=""/>
        <dsp:cNvSpPr/>
      </dsp:nvSpPr>
      <dsp:spPr>
        <a:xfrm>
          <a:off x="4033844" y="3893845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4033844" y="3893845"/>
        <a:ext cx="783148" cy="391574"/>
      </dsp:txXfrm>
    </dsp:sp>
    <dsp:sp modelId="{87313414-B4BF-4473-8AC2-A5DDF3F5D79A}">
      <dsp:nvSpPr>
        <dsp:cNvPr id="0" name=""/>
        <dsp:cNvSpPr/>
      </dsp:nvSpPr>
      <dsp:spPr>
        <a:xfrm>
          <a:off x="4981454" y="2225738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Team Leader C2</a:t>
          </a:r>
          <a:endParaRPr lang="en-US" sz="900" kern="1200" dirty="0"/>
        </a:p>
      </dsp:txBody>
      <dsp:txXfrm>
        <a:off x="4981454" y="2225738"/>
        <a:ext cx="783148" cy="391574"/>
      </dsp:txXfrm>
    </dsp:sp>
    <dsp:sp modelId="{8E56DB38-8BC4-4A6A-AA63-74B350FEE150}">
      <dsp:nvSpPr>
        <dsp:cNvPr id="0" name=""/>
        <dsp:cNvSpPr/>
      </dsp:nvSpPr>
      <dsp:spPr>
        <a:xfrm>
          <a:off x="4981454" y="2781774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4981454" y="2781774"/>
        <a:ext cx="783148" cy="391574"/>
      </dsp:txXfrm>
    </dsp:sp>
    <dsp:sp modelId="{B99353FB-3AFF-4A1D-8C66-A4B9D0B718AB}">
      <dsp:nvSpPr>
        <dsp:cNvPr id="0" name=""/>
        <dsp:cNvSpPr/>
      </dsp:nvSpPr>
      <dsp:spPr>
        <a:xfrm>
          <a:off x="4981454" y="3337809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4981454" y="3337809"/>
        <a:ext cx="783148" cy="391574"/>
      </dsp:txXfrm>
    </dsp:sp>
    <dsp:sp modelId="{97D71D5E-A245-4B60-A4F0-D6155AE53A1B}">
      <dsp:nvSpPr>
        <dsp:cNvPr id="0" name=""/>
        <dsp:cNvSpPr/>
      </dsp:nvSpPr>
      <dsp:spPr>
        <a:xfrm>
          <a:off x="5177241" y="3893845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5177241" y="3893845"/>
        <a:ext cx="783148" cy="391574"/>
      </dsp:txXfrm>
    </dsp:sp>
    <dsp:sp modelId="{873B68AB-39F5-46CC-8C5C-F35745CF13BA}">
      <dsp:nvSpPr>
        <dsp:cNvPr id="0" name=""/>
        <dsp:cNvSpPr/>
      </dsp:nvSpPr>
      <dsp:spPr>
        <a:xfrm>
          <a:off x="3935950" y="1669702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Process Coach</a:t>
          </a:r>
          <a:endParaRPr lang="en-US" sz="900" kern="1200" dirty="0"/>
        </a:p>
      </dsp:txBody>
      <dsp:txXfrm>
        <a:off x="3935950" y="1669702"/>
        <a:ext cx="783148" cy="391574"/>
      </dsp:txXfrm>
    </dsp:sp>
    <dsp:sp modelId="{956DF134-5B2E-4705-8084-D5D005453EAF}">
      <dsp:nvSpPr>
        <dsp:cNvPr id="0" name=""/>
        <dsp:cNvSpPr/>
      </dsp:nvSpPr>
      <dsp:spPr>
        <a:xfrm>
          <a:off x="5929064" y="1113666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Department Head D</a:t>
          </a:r>
          <a:endParaRPr lang="en-US" sz="900" kern="1200" dirty="0"/>
        </a:p>
      </dsp:txBody>
      <dsp:txXfrm>
        <a:off x="5929064" y="1113666"/>
        <a:ext cx="783148" cy="391574"/>
      </dsp:txXfrm>
    </dsp:sp>
    <dsp:sp modelId="{DEEE41A7-E687-485D-AC26-E7676B5F94EE}">
      <dsp:nvSpPr>
        <dsp:cNvPr id="0" name=""/>
        <dsp:cNvSpPr/>
      </dsp:nvSpPr>
      <dsp:spPr>
        <a:xfrm>
          <a:off x="5929064" y="1669702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Process Coach</a:t>
          </a:r>
          <a:endParaRPr lang="en-US" sz="900" kern="1200" dirty="0"/>
        </a:p>
      </dsp:txBody>
      <dsp:txXfrm>
        <a:off x="5929064" y="1669702"/>
        <a:ext cx="783148" cy="391574"/>
      </dsp:txXfrm>
    </dsp:sp>
    <dsp:sp modelId="{2833FA48-18FC-4513-9D1B-94ED29C8682A}">
      <dsp:nvSpPr>
        <dsp:cNvPr id="0" name=""/>
        <dsp:cNvSpPr/>
      </dsp:nvSpPr>
      <dsp:spPr>
        <a:xfrm>
          <a:off x="5929064" y="2225738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5929064" y="2225738"/>
        <a:ext cx="783148" cy="391574"/>
      </dsp:txXfrm>
    </dsp:sp>
    <dsp:sp modelId="{71D00715-2095-4161-9733-6CFDA2BD7B72}">
      <dsp:nvSpPr>
        <dsp:cNvPr id="0" name=""/>
        <dsp:cNvSpPr/>
      </dsp:nvSpPr>
      <dsp:spPr>
        <a:xfrm>
          <a:off x="6124851" y="2781774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6124851" y="2781774"/>
        <a:ext cx="783148" cy="391574"/>
      </dsp:txXfrm>
    </dsp:sp>
    <dsp:sp modelId="{AD672C71-DF27-44D5-9B80-434DF64F7514}">
      <dsp:nvSpPr>
        <dsp:cNvPr id="0" name=""/>
        <dsp:cNvSpPr/>
      </dsp:nvSpPr>
      <dsp:spPr>
        <a:xfrm>
          <a:off x="3364251" y="557631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Strategic Consultant Service Area</a:t>
          </a:r>
          <a:endParaRPr lang="en-US" sz="900" kern="1200" dirty="0"/>
        </a:p>
      </dsp:txBody>
      <dsp:txXfrm>
        <a:off x="3364251" y="557631"/>
        <a:ext cx="783148" cy="391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B90A5-3D0E-468C-A922-07CFC1448389}">
      <dsp:nvSpPr>
        <dsp:cNvPr id="0" name=""/>
        <dsp:cNvSpPr/>
      </dsp:nvSpPr>
      <dsp:spPr>
        <a:xfrm>
          <a:off x="4101680" y="393169"/>
          <a:ext cx="91440" cy="360248"/>
        </a:xfrm>
        <a:custGeom>
          <a:avLst/>
          <a:gdLst/>
          <a:ahLst/>
          <a:cxnLst/>
          <a:rect l="0" t="0" r="0" b="0"/>
          <a:pathLst>
            <a:path>
              <a:moveTo>
                <a:pt x="127950" y="0"/>
              </a:moveTo>
              <a:lnTo>
                <a:pt x="127950" y="360248"/>
              </a:lnTo>
              <a:lnTo>
                <a:pt x="45720" y="36024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7820A-2635-4119-A41A-1FEB9E15F67A}">
      <dsp:nvSpPr>
        <dsp:cNvPr id="0" name=""/>
        <dsp:cNvSpPr/>
      </dsp:nvSpPr>
      <dsp:spPr>
        <a:xfrm>
          <a:off x="6007379" y="2617312"/>
          <a:ext cx="117472" cy="360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248"/>
              </a:lnTo>
              <a:lnTo>
                <a:pt x="117472" y="36024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583D31-0DC7-4DD2-B5C2-AA387E7EC4F1}">
      <dsp:nvSpPr>
        <dsp:cNvPr id="0" name=""/>
        <dsp:cNvSpPr/>
      </dsp:nvSpPr>
      <dsp:spPr>
        <a:xfrm>
          <a:off x="6274918" y="2061277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54022-1DC9-4A1F-B093-06696777D3EF}">
      <dsp:nvSpPr>
        <dsp:cNvPr id="0" name=""/>
        <dsp:cNvSpPr/>
      </dsp:nvSpPr>
      <dsp:spPr>
        <a:xfrm>
          <a:off x="6274918" y="1505241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FE6ED-0F9E-4001-9FA9-B89EF6D2FA92}">
      <dsp:nvSpPr>
        <dsp:cNvPr id="0" name=""/>
        <dsp:cNvSpPr/>
      </dsp:nvSpPr>
      <dsp:spPr>
        <a:xfrm>
          <a:off x="4229631" y="393169"/>
          <a:ext cx="2091007" cy="720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266"/>
              </a:lnTo>
              <a:lnTo>
                <a:pt x="2091007" y="638266"/>
              </a:lnTo>
              <a:lnTo>
                <a:pt x="2091007" y="7204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0447D-4100-4C82-9442-A337333DA7C6}">
      <dsp:nvSpPr>
        <dsp:cNvPr id="0" name=""/>
        <dsp:cNvSpPr/>
      </dsp:nvSpPr>
      <dsp:spPr>
        <a:xfrm>
          <a:off x="4673379" y="1505241"/>
          <a:ext cx="91440" cy="360248"/>
        </a:xfrm>
        <a:custGeom>
          <a:avLst/>
          <a:gdLst/>
          <a:ahLst/>
          <a:cxnLst/>
          <a:rect l="0" t="0" r="0" b="0"/>
          <a:pathLst>
            <a:path>
              <a:moveTo>
                <a:pt x="127950" y="0"/>
              </a:moveTo>
              <a:lnTo>
                <a:pt x="127950" y="360248"/>
              </a:lnTo>
              <a:lnTo>
                <a:pt x="45720" y="36024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B1E2D-3F9D-4409-A129-4B0B8E1B823E}">
      <dsp:nvSpPr>
        <dsp:cNvPr id="0" name=""/>
        <dsp:cNvSpPr/>
      </dsp:nvSpPr>
      <dsp:spPr>
        <a:xfrm>
          <a:off x="5059769" y="3729384"/>
          <a:ext cx="117472" cy="360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248"/>
              </a:lnTo>
              <a:lnTo>
                <a:pt x="117472" y="36024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25112-DCFC-4351-8FCD-7AE3058266AC}">
      <dsp:nvSpPr>
        <dsp:cNvPr id="0" name=""/>
        <dsp:cNvSpPr/>
      </dsp:nvSpPr>
      <dsp:spPr>
        <a:xfrm>
          <a:off x="5327308" y="3173348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90A73-877D-4C00-8E36-3105F4BEED81}">
      <dsp:nvSpPr>
        <dsp:cNvPr id="0" name=""/>
        <dsp:cNvSpPr/>
      </dsp:nvSpPr>
      <dsp:spPr>
        <a:xfrm>
          <a:off x="5327308" y="2617312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2F99A-BE6C-467C-BCF1-895DC0ACD30E}">
      <dsp:nvSpPr>
        <dsp:cNvPr id="0" name=""/>
        <dsp:cNvSpPr/>
      </dsp:nvSpPr>
      <dsp:spPr>
        <a:xfrm>
          <a:off x="4801330" y="1505241"/>
          <a:ext cx="571698" cy="720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266"/>
              </a:lnTo>
              <a:lnTo>
                <a:pt x="571698" y="638266"/>
              </a:lnTo>
              <a:lnTo>
                <a:pt x="571698" y="72049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78013-2AD2-4BEA-8B5A-D3CE5D87F7FE}">
      <dsp:nvSpPr>
        <dsp:cNvPr id="0" name=""/>
        <dsp:cNvSpPr/>
      </dsp:nvSpPr>
      <dsp:spPr>
        <a:xfrm>
          <a:off x="3916371" y="2617312"/>
          <a:ext cx="117472" cy="1472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2319"/>
              </a:lnTo>
              <a:lnTo>
                <a:pt x="117472" y="147231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9A208-C909-4491-88D1-5747E4C31F1C}">
      <dsp:nvSpPr>
        <dsp:cNvPr id="0" name=""/>
        <dsp:cNvSpPr/>
      </dsp:nvSpPr>
      <dsp:spPr>
        <a:xfrm>
          <a:off x="3916371" y="2617312"/>
          <a:ext cx="117472" cy="916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6284"/>
              </a:lnTo>
              <a:lnTo>
                <a:pt x="117472" y="91628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0A6F7-6585-4225-908A-2A61B96903C5}">
      <dsp:nvSpPr>
        <dsp:cNvPr id="0" name=""/>
        <dsp:cNvSpPr/>
      </dsp:nvSpPr>
      <dsp:spPr>
        <a:xfrm>
          <a:off x="3916371" y="2617312"/>
          <a:ext cx="117472" cy="360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248"/>
              </a:lnTo>
              <a:lnTo>
                <a:pt x="117472" y="36024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5F4E3-749B-4EA6-8F87-381BF8F3F3EF}">
      <dsp:nvSpPr>
        <dsp:cNvPr id="0" name=""/>
        <dsp:cNvSpPr/>
      </dsp:nvSpPr>
      <dsp:spPr>
        <a:xfrm>
          <a:off x="4229631" y="1505241"/>
          <a:ext cx="571698" cy="720496"/>
        </a:xfrm>
        <a:custGeom>
          <a:avLst/>
          <a:gdLst/>
          <a:ahLst/>
          <a:cxnLst/>
          <a:rect l="0" t="0" r="0" b="0"/>
          <a:pathLst>
            <a:path>
              <a:moveTo>
                <a:pt x="571698" y="0"/>
              </a:moveTo>
              <a:lnTo>
                <a:pt x="571698" y="638266"/>
              </a:lnTo>
              <a:lnTo>
                <a:pt x="0" y="638266"/>
              </a:lnTo>
              <a:lnTo>
                <a:pt x="0" y="72049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3E7AB-5529-4776-BA17-15171DED4BAF}">
      <dsp:nvSpPr>
        <dsp:cNvPr id="0" name=""/>
        <dsp:cNvSpPr/>
      </dsp:nvSpPr>
      <dsp:spPr>
        <a:xfrm>
          <a:off x="4229631" y="393169"/>
          <a:ext cx="571698" cy="720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266"/>
              </a:lnTo>
              <a:lnTo>
                <a:pt x="571698" y="638266"/>
              </a:lnTo>
              <a:lnTo>
                <a:pt x="571698" y="7204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0C3524-6259-417F-8B0D-4E7A2EE9E943}">
      <dsp:nvSpPr>
        <dsp:cNvPr id="0" name=""/>
        <dsp:cNvSpPr/>
      </dsp:nvSpPr>
      <dsp:spPr>
        <a:xfrm>
          <a:off x="2968761" y="4841455"/>
          <a:ext cx="117472" cy="360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248"/>
              </a:lnTo>
              <a:lnTo>
                <a:pt x="117472" y="36024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8231F-8C8D-4C86-A24B-C0F220A94157}">
      <dsp:nvSpPr>
        <dsp:cNvPr id="0" name=""/>
        <dsp:cNvSpPr/>
      </dsp:nvSpPr>
      <dsp:spPr>
        <a:xfrm>
          <a:off x="3236301" y="4285420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8490F-04B8-406D-8356-8E1A7F9CF681}">
      <dsp:nvSpPr>
        <dsp:cNvPr id="0" name=""/>
        <dsp:cNvSpPr/>
      </dsp:nvSpPr>
      <dsp:spPr>
        <a:xfrm>
          <a:off x="3236301" y="3729384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4D6D9-8D4B-434E-890B-825053973B49}">
      <dsp:nvSpPr>
        <dsp:cNvPr id="0" name=""/>
        <dsp:cNvSpPr/>
      </dsp:nvSpPr>
      <dsp:spPr>
        <a:xfrm>
          <a:off x="3236301" y="3173348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072D5-4B37-4DCF-B000-A8E911EDFE63}">
      <dsp:nvSpPr>
        <dsp:cNvPr id="0" name=""/>
        <dsp:cNvSpPr/>
      </dsp:nvSpPr>
      <dsp:spPr>
        <a:xfrm>
          <a:off x="3236301" y="2617312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D7B6D-B70E-4464-AF97-EFE81E8996A1}">
      <dsp:nvSpPr>
        <dsp:cNvPr id="0" name=""/>
        <dsp:cNvSpPr/>
      </dsp:nvSpPr>
      <dsp:spPr>
        <a:xfrm>
          <a:off x="3236301" y="2061277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661C8-156E-42C8-9903-64A5210BA7CC}">
      <dsp:nvSpPr>
        <dsp:cNvPr id="0" name=""/>
        <dsp:cNvSpPr/>
      </dsp:nvSpPr>
      <dsp:spPr>
        <a:xfrm>
          <a:off x="3236301" y="1505241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F62E6-2603-45BF-B662-B3F8C6D630DB}">
      <dsp:nvSpPr>
        <dsp:cNvPr id="0" name=""/>
        <dsp:cNvSpPr/>
      </dsp:nvSpPr>
      <dsp:spPr>
        <a:xfrm>
          <a:off x="3282021" y="393169"/>
          <a:ext cx="947610" cy="720496"/>
        </a:xfrm>
        <a:custGeom>
          <a:avLst/>
          <a:gdLst/>
          <a:ahLst/>
          <a:cxnLst/>
          <a:rect l="0" t="0" r="0" b="0"/>
          <a:pathLst>
            <a:path>
              <a:moveTo>
                <a:pt x="947610" y="0"/>
              </a:moveTo>
              <a:lnTo>
                <a:pt x="947610" y="638266"/>
              </a:lnTo>
              <a:lnTo>
                <a:pt x="0" y="638266"/>
              </a:lnTo>
              <a:lnTo>
                <a:pt x="0" y="7204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526BA-EBFD-4268-8A2A-96394425A973}">
      <dsp:nvSpPr>
        <dsp:cNvPr id="0" name=""/>
        <dsp:cNvSpPr/>
      </dsp:nvSpPr>
      <dsp:spPr>
        <a:xfrm>
          <a:off x="1825364" y="2617312"/>
          <a:ext cx="117472" cy="360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248"/>
              </a:lnTo>
              <a:lnTo>
                <a:pt x="117472" y="36024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8CDD2-A843-4FDF-9A75-98498F8E599B}">
      <dsp:nvSpPr>
        <dsp:cNvPr id="0" name=""/>
        <dsp:cNvSpPr/>
      </dsp:nvSpPr>
      <dsp:spPr>
        <a:xfrm>
          <a:off x="2092903" y="2061277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C81F3-33CB-45C2-B7A7-4518BF8299A1}">
      <dsp:nvSpPr>
        <dsp:cNvPr id="0" name=""/>
        <dsp:cNvSpPr/>
      </dsp:nvSpPr>
      <dsp:spPr>
        <a:xfrm>
          <a:off x="2092903" y="1505241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627BF-B50D-4F64-BBF5-54B2CA10C222}">
      <dsp:nvSpPr>
        <dsp:cNvPr id="0" name=""/>
        <dsp:cNvSpPr/>
      </dsp:nvSpPr>
      <dsp:spPr>
        <a:xfrm>
          <a:off x="2138623" y="393169"/>
          <a:ext cx="2091007" cy="720496"/>
        </a:xfrm>
        <a:custGeom>
          <a:avLst/>
          <a:gdLst/>
          <a:ahLst/>
          <a:cxnLst/>
          <a:rect l="0" t="0" r="0" b="0"/>
          <a:pathLst>
            <a:path>
              <a:moveTo>
                <a:pt x="2091007" y="0"/>
              </a:moveTo>
              <a:lnTo>
                <a:pt x="2091007" y="638266"/>
              </a:lnTo>
              <a:lnTo>
                <a:pt x="0" y="638266"/>
              </a:lnTo>
              <a:lnTo>
                <a:pt x="0" y="7204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6CC3C-AE0D-4251-A2D1-59888B04E363}">
      <dsp:nvSpPr>
        <dsp:cNvPr id="0" name=""/>
        <dsp:cNvSpPr/>
      </dsp:nvSpPr>
      <dsp:spPr>
        <a:xfrm>
          <a:off x="3838056" y="1595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Managing Director</a:t>
          </a:r>
          <a:endParaRPr lang="en-US" sz="900" kern="1200" dirty="0"/>
        </a:p>
      </dsp:txBody>
      <dsp:txXfrm>
        <a:off x="3838056" y="1595"/>
        <a:ext cx="783148" cy="391574"/>
      </dsp:txXfrm>
    </dsp:sp>
    <dsp:sp modelId="{9732D110-D580-4BF6-9268-CF9571B18158}">
      <dsp:nvSpPr>
        <dsp:cNvPr id="0" name=""/>
        <dsp:cNvSpPr/>
      </dsp:nvSpPr>
      <dsp:spPr>
        <a:xfrm>
          <a:off x="1747049" y="1113666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Department Head A</a:t>
          </a:r>
          <a:endParaRPr lang="en-US" sz="900" kern="1200" dirty="0"/>
        </a:p>
      </dsp:txBody>
      <dsp:txXfrm>
        <a:off x="1747049" y="1113666"/>
        <a:ext cx="783148" cy="391574"/>
      </dsp:txXfrm>
    </dsp:sp>
    <dsp:sp modelId="{6CB87226-F290-4A7D-9B11-D6E334C8C597}">
      <dsp:nvSpPr>
        <dsp:cNvPr id="0" name=""/>
        <dsp:cNvSpPr/>
      </dsp:nvSpPr>
      <dsp:spPr>
        <a:xfrm>
          <a:off x="1747049" y="1669702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1747049" y="1669702"/>
        <a:ext cx="783148" cy="391574"/>
      </dsp:txXfrm>
    </dsp:sp>
    <dsp:sp modelId="{7AB7A8C9-7B04-4D8F-BF2F-27A1DF8F921F}">
      <dsp:nvSpPr>
        <dsp:cNvPr id="0" name=""/>
        <dsp:cNvSpPr/>
      </dsp:nvSpPr>
      <dsp:spPr>
        <a:xfrm>
          <a:off x="1747049" y="2225738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1747049" y="2225738"/>
        <a:ext cx="783148" cy="391574"/>
      </dsp:txXfrm>
    </dsp:sp>
    <dsp:sp modelId="{363B51AB-0220-44FF-BB2E-AD759551D42C}">
      <dsp:nvSpPr>
        <dsp:cNvPr id="0" name=""/>
        <dsp:cNvSpPr/>
      </dsp:nvSpPr>
      <dsp:spPr>
        <a:xfrm>
          <a:off x="1942836" y="2781774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Process Coach</a:t>
          </a:r>
          <a:endParaRPr lang="en-US" sz="900" kern="1200" dirty="0"/>
        </a:p>
      </dsp:txBody>
      <dsp:txXfrm>
        <a:off x="1942836" y="2781774"/>
        <a:ext cx="783148" cy="391574"/>
      </dsp:txXfrm>
    </dsp:sp>
    <dsp:sp modelId="{7CA9A60D-526A-4445-ABD4-6939D4485C5F}">
      <dsp:nvSpPr>
        <dsp:cNvPr id="0" name=""/>
        <dsp:cNvSpPr/>
      </dsp:nvSpPr>
      <dsp:spPr>
        <a:xfrm>
          <a:off x="2890446" y="1113666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Department Head B</a:t>
          </a:r>
          <a:endParaRPr lang="en-US" sz="900" kern="1200" dirty="0"/>
        </a:p>
      </dsp:txBody>
      <dsp:txXfrm>
        <a:off x="2890446" y="1113666"/>
        <a:ext cx="783148" cy="391574"/>
      </dsp:txXfrm>
    </dsp:sp>
    <dsp:sp modelId="{4E482FC9-D7AA-40E4-BCE2-241B80CAACF9}">
      <dsp:nvSpPr>
        <dsp:cNvPr id="0" name=""/>
        <dsp:cNvSpPr/>
      </dsp:nvSpPr>
      <dsp:spPr>
        <a:xfrm>
          <a:off x="2890446" y="1669702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2890446" y="1669702"/>
        <a:ext cx="783148" cy="391574"/>
      </dsp:txXfrm>
    </dsp:sp>
    <dsp:sp modelId="{7B58ED90-A313-4A5A-8F57-8917CDB63855}">
      <dsp:nvSpPr>
        <dsp:cNvPr id="0" name=""/>
        <dsp:cNvSpPr/>
      </dsp:nvSpPr>
      <dsp:spPr>
        <a:xfrm>
          <a:off x="2890446" y="2225738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2890446" y="2225738"/>
        <a:ext cx="783148" cy="391574"/>
      </dsp:txXfrm>
    </dsp:sp>
    <dsp:sp modelId="{9D6149FD-8F77-43E6-B0D9-43D15C1565BB}">
      <dsp:nvSpPr>
        <dsp:cNvPr id="0" name=""/>
        <dsp:cNvSpPr/>
      </dsp:nvSpPr>
      <dsp:spPr>
        <a:xfrm>
          <a:off x="2890446" y="2781774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2890446" y="2781774"/>
        <a:ext cx="783148" cy="391574"/>
      </dsp:txXfrm>
    </dsp:sp>
    <dsp:sp modelId="{8B89F1C5-BE26-4994-9E86-4529CC0928AF}">
      <dsp:nvSpPr>
        <dsp:cNvPr id="0" name=""/>
        <dsp:cNvSpPr/>
      </dsp:nvSpPr>
      <dsp:spPr>
        <a:xfrm>
          <a:off x="2890446" y="3337809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2890446" y="3337809"/>
        <a:ext cx="783148" cy="391574"/>
      </dsp:txXfrm>
    </dsp:sp>
    <dsp:sp modelId="{EBA3DEDF-FAD9-489A-9E5E-BA211F7E6A10}">
      <dsp:nvSpPr>
        <dsp:cNvPr id="0" name=""/>
        <dsp:cNvSpPr/>
      </dsp:nvSpPr>
      <dsp:spPr>
        <a:xfrm>
          <a:off x="2890446" y="3893845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2890446" y="3893845"/>
        <a:ext cx="783148" cy="391574"/>
      </dsp:txXfrm>
    </dsp:sp>
    <dsp:sp modelId="{D25087AA-4E2C-429D-BAA4-EDAB0EBD827E}">
      <dsp:nvSpPr>
        <dsp:cNvPr id="0" name=""/>
        <dsp:cNvSpPr/>
      </dsp:nvSpPr>
      <dsp:spPr>
        <a:xfrm>
          <a:off x="2890446" y="4449881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2890446" y="4449881"/>
        <a:ext cx="783148" cy="391574"/>
      </dsp:txXfrm>
    </dsp:sp>
    <dsp:sp modelId="{AE513EC7-2F02-4E29-B254-7014FD081958}">
      <dsp:nvSpPr>
        <dsp:cNvPr id="0" name=""/>
        <dsp:cNvSpPr/>
      </dsp:nvSpPr>
      <dsp:spPr>
        <a:xfrm>
          <a:off x="3086233" y="5005917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3086233" y="5005917"/>
        <a:ext cx="783148" cy="391574"/>
      </dsp:txXfrm>
    </dsp:sp>
    <dsp:sp modelId="{ECA02BBD-BFDE-4A6F-86FA-3068E9E52A92}">
      <dsp:nvSpPr>
        <dsp:cNvPr id="0" name=""/>
        <dsp:cNvSpPr/>
      </dsp:nvSpPr>
      <dsp:spPr>
        <a:xfrm>
          <a:off x="4409755" y="1113666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Department Head C</a:t>
          </a:r>
          <a:endParaRPr lang="en-US" sz="900" kern="1200" dirty="0"/>
        </a:p>
      </dsp:txBody>
      <dsp:txXfrm>
        <a:off x="4409755" y="1113666"/>
        <a:ext cx="783148" cy="391574"/>
      </dsp:txXfrm>
    </dsp:sp>
    <dsp:sp modelId="{B0EDE375-29EA-4CB2-B4FC-6F99479973AC}">
      <dsp:nvSpPr>
        <dsp:cNvPr id="0" name=""/>
        <dsp:cNvSpPr/>
      </dsp:nvSpPr>
      <dsp:spPr>
        <a:xfrm>
          <a:off x="3838056" y="2225738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Team Leader C1</a:t>
          </a:r>
          <a:endParaRPr lang="en-US" sz="900" kern="1200" dirty="0"/>
        </a:p>
      </dsp:txBody>
      <dsp:txXfrm>
        <a:off x="3838056" y="2225738"/>
        <a:ext cx="783148" cy="391574"/>
      </dsp:txXfrm>
    </dsp:sp>
    <dsp:sp modelId="{33068AD2-4F88-4736-A5D3-636166B4AB00}">
      <dsp:nvSpPr>
        <dsp:cNvPr id="0" name=""/>
        <dsp:cNvSpPr/>
      </dsp:nvSpPr>
      <dsp:spPr>
        <a:xfrm>
          <a:off x="4033844" y="2781774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4033844" y="2781774"/>
        <a:ext cx="783148" cy="391574"/>
      </dsp:txXfrm>
    </dsp:sp>
    <dsp:sp modelId="{1F30F79A-EE8A-411E-B1B1-92F4AFAB74F6}">
      <dsp:nvSpPr>
        <dsp:cNvPr id="0" name=""/>
        <dsp:cNvSpPr/>
      </dsp:nvSpPr>
      <dsp:spPr>
        <a:xfrm>
          <a:off x="4033844" y="3337809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4033844" y="3337809"/>
        <a:ext cx="783148" cy="391574"/>
      </dsp:txXfrm>
    </dsp:sp>
    <dsp:sp modelId="{2166E55F-55C3-4E70-B67F-436E5EF974C0}">
      <dsp:nvSpPr>
        <dsp:cNvPr id="0" name=""/>
        <dsp:cNvSpPr/>
      </dsp:nvSpPr>
      <dsp:spPr>
        <a:xfrm>
          <a:off x="4033844" y="3893845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4033844" y="3893845"/>
        <a:ext cx="783148" cy="391574"/>
      </dsp:txXfrm>
    </dsp:sp>
    <dsp:sp modelId="{87313414-B4BF-4473-8AC2-A5DDF3F5D79A}">
      <dsp:nvSpPr>
        <dsp:cNvPr id="0" name=""/>
        <dsp:cNvSpPr/>
      </dsp:nvSpPr>
      <dsp:spPr>
        <a:xfrm>
          <a:off x="4981454" y="2225738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Team Leader C2</a:t>
          </a:r>
          <a:endParaRPr lang="en-US" sz="900" kern="1200" dirty="0"/>
        </a:p>
      </dsp:txBody>
      <dsp:txXfrm>
        <a:off x="4981454" y="2225738"/>
        <a:ext cx="783148" cy="391574"/>
      </dsp:txXfrm>
    </dsp:sp>
    <dsp:sp modelId="{8E56DB38-8BC4-4A6A-AA63-74B350FEE150}">
      <dsp:nvSpPr>
        <dsp:cNvPr id="0" name=""/>
        <dsp:cNvSpPr/>
      </dsp:nvSpPr>
      <dsp:spPr>
        <a:xfrm>
          <a:off x="4981454" y="2781774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4981454" y="2781774"/>
        <a:ext cx="783148" cy="391574"/>
      </dsp:txXfrm>
    </dsp:sp>
    <dsp:sp modelId="{B99353FB-3AFF-4A1D-8C66-A4B9D0B718AB}">
      <dsp:nvSpPr>
        <dsp:cNvPr id="0" name=""/>
        <dsp:cNvSpPr/>
      </dsp:nvSpPr>
      <dsp:spPr>
        <a:xfrm>
          <a:off x="4981454" y="3337809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4981454" y="3337809"/>
        <a:ext cx="783148" cy="391574"/>
      </dsp:txXfrm>
    </dsp:sp>
    <dsp:sp modelId="{97D71D5E-A245-4B60-A4F0-D6155AE53A1B}">
      <dsp:nvSpPr>
        <dsp:cNvPr id="0" name=""/>
        <dsp:cNvSpPr/>
      </dsp:nvSpPr>
      <dsp:spPr>
        <a:xfrm>
          <a:off x="5177241" y="3893845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5177241" y="3893845"/>
        <a:ext cx="783148" cy="391574"/>
      </dsp:txXfrm>
    </dsp:sp>
    <dsp:sp modelId="{873B68AB-39F5-46CC-8C5C-F35745CF13BA}">
      <dsp:nvSpPr>
        <dsp:cNvPr id="0" name=""/>
        <dsp:cNvSpPr/>
      </dsp:nvSpPr>
      <dsp:spPr>
        <a:xfrm>
          <a:off x="3935950" y="1669702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Process Coach</a:t>
          </a:r>
          <a:endParaRPr lang="en-US" sz="900" kern="1200" dirty="0"/>
        </a:p>
      </dsp:txBody>
      <dsp:txXfrm>
        <a:off x="3935950" y="1669702"/>
        <a:ext cx="783148" cy="391574"/>
      </dsp:txXfrm>
    </dsp:sp>
    <dsp:sp modelId="{956DF134-5B2E-4705-8084-D5D005453EAF}">
      <dsp:nvSpPr>
        <dsp:cNvPr id="0" name=""/>
        <dsp:cNvSpPr/>
      </dsp:nvSpPr>
      <dsp:spPr>
        <a:xfrm>
          <a:off x="5929064" y="1113666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Department Head D</a:t>
          </a:r>
          <a:endParaRPr lang="en-US" sz="900" kern="1200" dirty="0"/>
        </a:p>
      </dsp:txBody>
      <dsp:txXfrm>
        <a:off x="5929064" y="1113666"/>
        <a:ext cx="783148" cy="391574"/>
      </dsp:txXfrm>
    </dsp:sp>
    <dsp:sp modelId="{DEEE41A7-E687-485D-AC26-E7676B5F94EE}">
      <dsp:nvSpPr>
        <dsp:cNvPr id="0" name=""/>
        <dsp:cNvSpPr/>
      </dsp:nvSpPr>
      <dsp:spPr>
        <a:xfrm>
          <a:off x="5929064" y="1669702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Process Coach</a:t>
          </a:r>
          <a:endParaRPr lang="en-US" sz="900" kern="1200" dirty="0"/>
        </a:p>
      </dsp:txBody>
      <dsp:txXfrm>
        <a:off x="5929064" y="1669702"/>
        <a:ext cx="783148" cy="391574"/>
      </dsp:txXfrm>
    </dsp:sp>
    <dsp:sp modelId="{2833FA48-18FC-4513-9D1B-94ED29C8682A}">
      <dsp:nvSpPr>
        <dsp:cNvPr id="0" name=""/>
        <dsp:cNvSpPr/>
      </dsp:nvSpPr>
      <dsp:spPr>
        <a:xfrm>
          <a:off x="5929064" y="2225738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5929064" y="2225738"/>
        <a:ext cx="783148" cy="391574"/>
      </dsp:txXfrm>
    </dsp:sp>
    <dsp:sp modelId="{71D00715-2095-4161-9733-6CFDA2BD7B72}">
      <dsp:nvSpPr>
        <dsp:cNvPr id="0" name=""/>
        <dsp:cNvSpPr/>
      </dsp:nvSpPr>
      <dsp:spPr>
        <a:xfrm>
          <a:off x="6124851" y="2781774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6124851" y="2781774"/>
        <a:ext cx="783148" cy="391574"/>
      </dsp:txXfrm>
    </dsp:sp>
    <dsp:sp modelId="{AD672C71-DF27-44D5-9B80-434DF64F7514}">
      <dsp:nvSpPr>
        <dsp:cNvPr id="0" name=""/>
        <dsp:cNvSpPr/>
      </dsp:nvSpPr>
      <dsp:spPr>
        <a:xfrm>
          <a:off x="3364251" y="557631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Strategic Consultant Service Area</a:t>
          </a:r>
          <a:endParaRPr lang="en-US" sz="900" kern="1200" dirty="0"/>
        </a:p>
      </dsp:txBody>
      <dsp:txXfrm>
        <a:off x="3364251" y="557631"/>
        <a:ext cx="783148" cy="3915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B90A5-3D0E-468C-A922-07CFC1448389}">
      <dsp:nvSpPr>
        <dsp:cNvPr id="0" name=""/>
        <dsp:cNvSpPr/>
      </dsp:nvSpPr>
      <dsp:spPr>
        <a:xfrm>
          <a:off x="4101680" y="393169"/>
          <a:ext cx="91440" cy="360248"/>
        </a:xfrm>
        <a:custGeom>
          <a:avLst/>
          <a:gdLst/>
          <a:ahLst/>
          <a:cxnLst/>
          <a:rect l="0" t="0" r="0" b="0"/>
          <a:pathLst>
            <a:path>
              <a:moveTo>
                <a:pt x="127950" y="0"/>
              </a:moveTo>
              <a:lnTo>
                <a:pt x="127950" y="360248"/>
              </a:lnTo>
              <a:lnTo>
                <a:pt x="45720" y="36024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7820A-2635-4119-A41A-1FEB9E15F67A}">
      <dsp:nvSpPr>
        <dsp:cNvPr id="0" name=""/>
        <dsp:cNvSpPr/>
      </dsp:nvSpPr>
      <dsp:spPr>
        <a:xfrm>
          <a:off x="6007379" y="2617312"/>
          <a:ext cx="117472" cy="360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248"/>
              </a:lnTo>
              <a:lnTo>
                <a:pt x="117472" y="36024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583D31-0DC7-4DD2-B5C2-AA387E7EC4F1}">
      <dsp:nvSpPr>
        <dsp:cNvPr id="0" name=""/>
        <dsp:cNvSpPr/>
      </dsp:nvSpPr>
      <dsp:spPr>
        <a:xfrm>
          <a:off x="6274918" y="2061277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54022-1DC9-4A1F-B093-06696777D3EF}">
      <dsp:nvSpPr>
        <dsp:cNvPr id="0" name=""/>
        <dsp:cNvSpPr/>
      </dsp:nvSpPr>
      <dsp:spPr>
        <a:xfrm>
          <a:off x="6274918" y="1505241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FE6ED-0F9E-4001-9FA9-B89EF6D2FA92}">
      <dsp:nvSpPr>
        <dsp:cNvPr id="0" name=""/>
        <dsp:cNvSpPr/>
      </dsp:nvSpPr>
      <dsp:spPr>
        <a:xfrm>
          <a:off x="4229631" y="393169"/>
          <a:ext cx="2091007" cy="720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266"/>
              </a:lnTo>
              <a:lnTo>
                <a:pt x="2091007" y="638266"/>
              </a:lnTo>
              <a:lnTo>
                <a:pt x="2091007" y="7204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0447D-4100-4C82-9442-A337333DA7C6}">
      <dsp:nvSpPr>
        <dsp:cNvPr id="0" name=""/>
        <dsp:cNvSpPr/>
      </dsp:nvSpPr>
      <dsp:spPr>
        <a:xfrm>
          <a:off x="4673379" y="1505241"/>
          <a:ext cx="91440" cy="360248"/>
        </a:xfrm>
        <a:custGeom>
          <a:avLst/>
          <a:gdLst/>
          <a:ahLst/>
          <a:cxnLst/>
          <a:rect l="0" t="0" r="0" b="0"/>
          <a:pathLst>
            <a:path>
              <a:moveTo>
                <a:pt x="127950" y="0"/>
              </a:moveTo>
              <a:lnTo>
                <a:pt x="127950" y="360248"/>
              </a:lnTo>
              <a:lnTo>
                <a:pt x="45720" y="36024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B1E2D-3F9D-4409-A129-4B0B8E1B823E}">
      <dsp:nvSpPr>
        <dsp:cNvPr id="0" name=""/>
        <dsp:cNvSpPr/>
      </dsp:nvSpPr>
      <dsp:spPr>
        <a:xfrm>
          <a:off x="5059769" y="3729384"/>
          <a:ext cx="117472" cy="360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248"/>
              </a:lnTo>
              <a:lnTo>
                <a:pt x="117472" y="36024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25112-DCFC-4351-8FCD-7AE3058266AC}">
      <dsp:nvSpPr>
        <dsp:cNvPr id="0" name=""/>
        <dsp:cNvSpPr/>
      </dsp:nvSpPr>
      <dsp:spPr>
        <a:xfrm>
          <a:off x="5327308" y="3173348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90A73-877D-4C00-8E36-3105F4BEED81}">
      <dsp:nvSpPr>
        <dsp:cNvPr id="0" name=""/>
        <dsp:cNvSpPr/>
      </dsp:nvSpPr>
      <dsp:spPr>
        <a:xfrm>
          <a:off x="5327308" y="2617312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2F99A-BE6C-467C-BCF1-895DC0ACD30E}">
      <dsp:nvSpPr>
        <dsp:cNvPr id="0" name=""/>
        <dsp:cNvSpPr/>
      </dsp:nvSpPr>
      <dsp:spPr>
        <a:xfrm>
          <a:off x="4801330" y="1505241"/>
          <a:ext cx="571698" cy="720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266"/>
              </a:lnTo>
              <a:lnTo>
                <a:pt x="571698" y="638266"/>
              </a:lnTo>
              <a:lnTo>
                <a:pt x="571698" y="72049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78013-2AD2-4BEA-8B5A-D3CE5D87F7FE}">
      <dsp:nvSpPr>
        <dsp:cNvPr id="0" name=""/>
        <dsp:cNvSpPr/>
      </dsp:nvSpPr>
      <dsp:spPr>
        <a:xfrm>
          <a:off x="3916371" y="2617312"/>
          <a:ext cx="117472" cy="1472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2319"/>
              </a:lnTo>
              <a:lnTo>
                <a:pt x="117472" y="147231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9A208-C909-4491-88D1-5747E4C31F1C}">
      <dsp:nvSpPr>
        <dsp:cNvPr id="0" name=""/>
        <dsp:cNvSpPr/>
      </dsp:nvSpPr>
      <dsp:spPr>
        <a:xfrm>
          <a:off x="3916371" y="2617312"/>
          <a:ext cx="117472" cy="916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6284"/>
              </a:lnTo>
              <a:lnTo>
                <a:pt x="117472" y="91628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0A6F7-6585-4225-908A-2A61B96903C5}">
      <dsp:nvSpPr>
        <dsp:cNvPr id="0" name=""/>
        <dsp:cNvSpPr/>
      </dsp:nvSpPr>
      <dsp:spPr>
        <a:xfrm>
          <a:off x="3916371" y="2617312"/>
          <a:ext cx="117472" cy="360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248"/>
              </a:lnTo>
              <a:lnTo>
                <a:pt x="117472" y="36024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5F4E3-749B-4EA6-8F87-381BF8F3F3EF}">
      <dsp:nvSpPr>
        <dsp:cNvPr id="0" name=""/>
        <dsp:cNvSpPr/>
      </dsp:nvSpPr>
      <dsp:spPr>
        <a:xfrm>
          <a:off x="4229631" y="1505241"/>
          <a:ext cx="571698" cy="720496"/>
        </a:xfrm>
        <a:custGeom>
          <a:avLst/>
          <a:gdLst/>
          <a:ahLst/>
          <a:cxnLst/>
          <a:rect l="0" t="0" r="0" b="0"/>
          <a:pathLst>
            <a:path>
              <a:moveTo>
                <a:pt x="571698" y="0"/>
              </a:moveTo>
              <a:lnTo>
                <a:pt x="571698" y="638266"/>
              </a:lnTo>
              <a:lnTo>
                <a:pt x="0" y="638266"/>
              </a:lnTo>
              <a:lnTo>
                <a:pt x="0" y="72049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3E7AB-5529-4776-BA17-15171DED4BAF}">
      <dsp:nvSpPr>
        <dsp:cNvPr id="0" name=""/>
        <dsp:cNvSpPr/>
      </dsp:nvSpPr>
      <dsp:spPr>
        <a:xfrm>
          <a:off x="4229631" y="393169"/>
          <a:ext cx="571698" cy="720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266"/>
              </a:lnTo>
              <a:lnTo>
                <a:pt x="571698" y="638266"/>
              </a:lnTo>
              <a:lnTo>
                <a:pt x="571698" y="7204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0C3524-6259-417F-8B0D-4E7A2EE9E943}">
      <dsp:nvSpPr>
        <dsp:cNvPr id="0" name=""/>
        <dsp:cNvSpPr/>
      </dsp:nvSpPr>
      <dsp:spPr>
        <a:xfrm>
          <a:off x="2968761" y="4841455"/>
          <a:ext cx="117472" cy="360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248"/>
              </a:lnTo>
              <a:lnTo>
                <a:pt x="117472" y="36024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8231F-8C8D-4C86-A24B-C0F220A94157}">
      <dsp:nvSpPr>
        <dsp:cNvPr id="0" name=""/>
        <dsp:cNvSpPr/>
      </dsp:nvSpPr>
      <dsp:spPr>
        <a:xfrm>
          <a:off x="3236301" y="4285420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8490F-04B8-406D-8356-8E1A7F9CF681}">
      <dsp:nvSpPr>
        <dsp:cNvPr id="0" name=""/>
        <dsp:cNvSpPr/>
      </dsp:nvSpPr>
      <dsp:spPr>
        <a:xfrm>
          <a:off x="3236301" y="3729384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4D6D9-8D4B-434E-890B-825053973B49}">
      <dsp:nvSpPr>
        <dsp:cNvPr id="0" name=""/>
        <dsp:cNvSpPr/>
      </dsp:nvSpPr>
      <dsp:spPr>
        <a:xfrm>
          <a:off x="3236301" y="3173348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072D5-4B37-4DCF-B000-A8E911EDFE63}">
      <dsp:nvSpPr>
        <dsp:cNvPr id="0" name=""/>
        <dsp:cNvSpPr/>
      </dsp:nvSpPr>
      <dsp:spPr>
        <a:xfrm>
          <a:off x="3236301" y="2617312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D7B6D-B70E-4464-AF97-EFE81E8996A1}">
      <dsp:nvSpPr>
        <dsp:cNvPr id="0" name=""/>
        <dsp:cNvSpPr/>
      </dsp:nvSpPr>
      <dsp:spPr>
        <a:xfrm>
          <a:off x="3236301" y="2061277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661C8-156E-42C8-9903-64A5210BA7CC}">
      <dsp:nvSpPr>
        <dsp:cNvPr id="0" name=""/>
        <dsp:cNvSpPr/>
      </dsp:nvSpPr>
      <dsp:spPr>
        <a:xfrm>
          <a:off x="3236301" y="1505241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F62E6-2603-45BF-B662-B3F8C6D630DB}">
      <dsp:nvSpPr>
        <dsp:cNvPr id="0" name=""/>
        <dsp:cNvSpPr/>
      </dsp:nvSpPr>
      <dsp:spPr>
        <a:xfrm>
          <a:off x="3282021" y="393169"/>
          <a:ext cx="947610" cy="720496"/>
        </a:xfrm>
        <a:custGeom>
          <a:avLst/>
          <a:gdLst/>
          <a:ahLst/>
          <a:cxnLst/>
          <a:rect l="0" t="0" r="0" b="0"/>
          <a:pathLst>
            <a:path>
              <a:moveTo>
                <a:pt x="947610" y="0"/>
              </a:moveTo>
              <a:lnTo>
                <a:pt x="947610" y="638266"/>
              </a:lnTo>
              <a:lnTo>
                <a:pt x="0" y="638266"/>
              </a:lnTo>
              <a:lnTo>
                <a:pt x="0" y="7204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526BA-EBFD-4268-8A2A-96394425A973}">
      <dsp:nvSpPr>
        <dsp:cNvPr id="0" name=""/>
        <dsp:cNvSpPr/>
      </dsp:nvSpPr>
      <dsp:spPr>
        <a:xfrm>
          <a:off x="1825364" y="2617312"/>
          <a:ext cx="117472" cy="360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248"/>
              </a:lnTo>
              <a:lnTo>
                <a:pt x="117472" y="36024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8CDD2-A843-4FDF-9A75-98498F8E599B}">
      <dsp:nvSpPr>
        <dsp:cNvPr id="0" name=""/>
        <dsp:cNvSpPr/>
      </dsp:nvSpPr>
      <dsp:spPr>
        <a:xfrm>
          <a:off x="2092903" y="2061277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C81F3-33CB-45C2-B7A7-4518BF8299A1}">
      <dsp:nvSpPr>
        <dsp:cNvPr id="0" name=""/>
        <dsp:cNvSpPr/>
      </dsp:nvSpPr>
      <dsp:spPr>
        <a:xfrm>
          <a:off x="2092903" y="1505241"/>
          <a:ext cx="91440" cy="164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4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627BF-B50D-4F64-BBF5-54B2CA10C222}">
      <dsp:nvSpPr>
        <dsp:cNvPr id="0" name=""/>
        <dsp:cNvSpPr/>
      </dsp:nvSpPr>
      <dsp:spPr>
        <a:xfrm>
          <a:off x="2138623" y="393169"/>
          <a:ext cx="2091007" cy="720496"/>
        </a:xfrm>
        <a:custGeom>
          <a:avLst/>
          <a:gdLst/>
          <a:ahLst/>
          <a:cxnLst/>
          <a:rect l="0" t="0" r="0" b="0"/>
          <a:pathLst>
            <a:path>
              <a:moveTo>
                <a:pt x="2091007" y="0"/>
              </a:moveTo>
              <a:lnTo>
                <a:pt x="2091007" y="638266"/>
              </a:lnTo>
              <a:lnTo>
                <a:pt x="0" y="638266"/>
              </a:lnTo>
              <a:lnTo>
                <a:pt x="0" y="7204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6CC3C-AE0D-4251-A2D1-59888B04E363}">
      <dsp:nvSpPr>
        <dsp:cNvPr id="0" name=""/>
        <dsp:cNvSpPr/>
      </dsp:nvSpPr>
      <dsp:spPr>
        <a:xfrm>
          <a:off x="3838056" y="1595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Managing Director</a:t>
          </a:r>
          <a:endParaRPr lang="en-US" sz="900" kern="1200" dirty="0"/>
        </a:p>
      </dsp:txBody>
      <dsp:txXfrm>
        <a:off x="3838056" y="1595"/>
        <a:ext cx="783148" cy="391574"/>
      </dsp:txXfrm>
    </dsp:sp>
    <dsp:sp modelId="{9732D110-D580-4BF6-9268-CF9571B18158}">
      <dsp:nvSpPr>
        <dsp:cNvPr id="0" name=""/>
        <dsp:cNvSpPr/>
      </dsp:nvSpPr>
      <dsp:spPr>
        <a:xfrm>
          <a:off x="1747049" y="1113666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Department Head A</a:t>
          </a:r>
          <a:endParaRPr lang="en-US" sz="900" kern="1200" dirty="0"/>
        </a:p>
      </dsp:txBody>
      <dsp:txXfrm>
        <a:off x="1747049" y="1113666"/>
        <a:ext cx="783148" cy="391574"/>
      </dsp:txXfrm>
    </dsp:sp>
    <dsp:sp modelId="{6CB87226-F290-4A7D-9B11-D6E334C8C597}">
      <dsp:nvSpPr>
        <dsp:cNvPr id="0" name=""/>
        <dsp:cNvSpPr/>
      </dsp:nvSpPr>
      <dsp:spPr>
        <a:xfrm>
          <a:off x="1747049" y="1669702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1747049" y="1669702"/>
        <a:ext cx="783148" cy="391574"/>
      </dsp:txXfrm>
    </dsp:sp>
    <dsp:sp modelId="{7AB7A8C9-7B04-4D8F-BF2F-27A1DF8F921F}">
      <dsp:nvSpPr>
        <dsp:cNvPr id="0" name=""/>
        <dsp:cNvSpPr/>
      </dsp:nvSpPr>
      <dsp:spPr>
        <a:xfrm>
          <a:off x="1747049" y="2225738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1747049" y="2225738"/>
        <a:ext cx="783148" cy="391574"/>
      </dsp:txXfrm>
    </dsp:sp>
    <dsp:sp modelId="{363B51AB-0220-44FF-BB2E-AD759551D42C}">
      <dsp:nvSpPr>
        <dsp:cNvPr id="0" name=""/>
        <dsp:cNvSpPr/>
      </dsp:nvSpPr>
      <dsp:spPr>
        <a:xfrm>
          <a:off x="1942836" y="2781774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Process Coach</a:t>
          </a:r>
          <a:endParaRPr lang="en-US" sz="900" kern="1200" dirty="0"/>
        </a:p>
      </dsp:txBody>
      <dsp:txXfrm>
        <a:off x="1942836" y="2781774"/>
        <a:ext cx="783148" cy="391574"/>
      </dsp:txXfrm>
    </dsp:sp>
    <dsp:sp modelId="{7CA9A60D-526A-4445-ABD4-6939D4485C5F}">
      <dsp:nvSpPr>
        <dsp:cNvPr id="0" name=""/>
        <dsp:cNvSpPr/>
      </dsp:nvSpPr>
      <dsp:spPr>
        <a:xfrm>
          <a:off x="2890446" y="1113666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Department Head B</a:t>
          </a:r>
          <a:endParaRPr lang="en-US" sz="900" kern="1200" dirty="0"/>
        </a:p>
      </dsp:txBody>
      <dsp:txXfrm>
        <a:off x="2890446" y="1113666"/>
        <a:ext cx="783148" cy="391574"/>
      </dsp:txXfrm>
    </dsp:sp>
    <dsp:sp modelId="{4E482FC9-D7AA-40E4-BCE2-241B80CAACF9}">
      <dsp:nvSpPr>
        <dsp:cNvPr id="0" name=""/>
        <dsp:cNvSpPr/>
      </dsp:nvSpPr>
      <dsp:spPr>
        <a:xfrm>
          <a:off x="2890446" y="1669702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2890446" y="1669702"/>
        <a:ext cx="783148" cy="391574"/>
      </dsp:txXfrm>
    </dsp:sp>
    <dsp:sp modelId="{7B58ED90-A313-4A5A-8F57-8917CDB63855}">
      <dsp:nvSpPr>
        <dsp:cNvPr id="0" name=""/>
        <dsp:cNvSpPr/>
      </dsp:nvSpPr>
      <dsp:spPr>
        <a:xfrm>
          <a:off x="2890446" y="2225738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2890446" y="2225738"/>
        <a:ext cx="783148" cy="391574"/>
      </dsp:txXfrm>
    </dsp:sp>
    <dsp:sp modelId="{9D6149FD-8F77-43E6-B0D9-43D15C1565BB}">
      <dsp:nvSpPr>
        <dsp:cNvPr id="0" name=""/>
        <dsp:cNvSpPr/>
      </dsp:nvSpPr>
      <dsp:spPr>
        <a:xfrm>
          <a:off x="2890446" y="2781774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2890446" y="2781774"/>
        <a:ext cx="783148" cy="391574"/>
      </dsp:txXfrm>
    </dsp:sp>
    <dsp:sp modelId="{8B89F1C5-BE26-4994-9E86-4529CC0928AF}">
      <dsp:nvSpPr>
        <dsp:cNvPr id="0" name=""/>
        <dsp:cNvSpPr/>
      </dsp:nvSpPr>
      <dsp:spPr>
        <a:xfrm>
          <a:off x="2890446" y="3337809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2890446" y="3337809"/>
        <a:ext cx="783148" cy="391574"/>
      </dsp:txXfrm>
    </dsp:sp>
    <dsp:sp modelId="{EBA3DEDF-FAD9-489A-9E5E-BA211F7E6A10}">
      <dsp:nvSpPr>
        <dsp:cNvPr id="0" name=""/>
        <dsp:cNvSpPr/>
      </dsp:nvSpPr>
      <dsp:spPr>
        <a:xfrm>
          <a:off x="2890446" y="3893845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2890446" y="3893845"/>
        <a:ext cx="783148" cy="391574"/>
      </dsp:txXfrm>
    </dsp:sp>
    <dsp:sp modelId="{D25087AA-4E2C-429D-BAA4-EDAB0EBD827E}">
      <dsp:nvSpPr>
        <dsp:cNvPr id="0" name=""/>
        <dsp:cNvSpPr/>
      </dsp:nvSpPr>
      <dsp:spPr>
        <a:xfrm>
          <a:off x="2890446" y="4449881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2890446" y="4449881"/>
        <a:ext cx="783148" cy="391574"/>
      </dsp:txXfrm>
    </dsp:sp>
    <dsp:sp modelId="{AE513EC7-2F02-4E29-B254-7014FD081958}">
      <dsp:nvSpPr>
        <dsp:cNvPr id="0" name=""/>
        <dsp:cNvSpPr/>
      </dsp:nvSpPr>
      <dsp:spPr>
        <a:xfrm>
          <a:off x="3086233" y="5005917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3086233" y="5005917"/>
        <a:ext cx="783148" cy="391574"/>
      </dsp:txXfrm>
    </dsp:sp>
    <dsp:sp modelId="{ECA02BBD-BFDE-4A6F-86FA-3068E9E52A92}">
      <dsp:nvSpPr>
        <dsp:cNvPr id="0" name=""/>
        <dsp:cNvSpPr/>
      </dsp:nvSpPr>
      <dsp:spPr>
        <a:xfrm>
          <a:off x="4409755" y="1113666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Department Head C</a:t>
          </a:r>
          <a:endParaRPr lang="en-US" sz="900" kern="1200" dirty="0"/>
        </a:p>
      </dsp:txBody>
      <dsp:txXfrm>
        <a:off x="4409755" y="1113666"/>
        <a:ext cx="783148" cy="391574"/>
      </dsp:txXfrm>
    </dsp:sp>
    <dsp:sp modelId="{B0EDE375-29EA-4CB2-B4FC-6F99479973AC}">
      <dsp:nvSpPr>
        <dsp:cNvPr id="0" name=""/>
        <dsp:cNvSpPr/>
      </dsp:nvSpPr>
      <dsp:spPr>
        <a:xfrm>
          <a:off x="3838056" y="2225738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Team Leader C1</a:t>
          </a:r>
          <a:endParaRPr lang="en-US" sz="900" kern="1200" dirty="0"/>
        </a:p>
      </dsp:txBody>
      <dsp:txXfrm>
        <a:off x="3838056" y="2225738"/>
        <a:ext cx="783148" cy="391574"/>
      </dsp:txXfrm>
    </dsp:sp>
    <dsp:sp modelId="{33068AD2-4F88-4736-A5D3-636166B4AB00}">
      <dsp:nvSpPr>
        <dsp:cNvPr id="0" name=""/>
        <dsp:cNvSpPr/>
      </dsp:nvSpPr>
      <dsp:spPr>
        <a:xfrm>
          <a:off x="4033844" y="2781774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4033844" y="2781774"/>
        <a:ext cx="783148" cy="391574"/>
      </dsp:txXfrm>
    </dsp:sp>
    <dsp:sp modelId="{1F30F79A-EE8A-411E-B1B1-92F4AFAB74F6}">
      <dsp:nvSpPr>
        <dsp:cNvPr id="0" name=""/>
        <dsp:cNvSpPr/>
      </dsp:nvSpPr>
      <dsp:spPr>
        <a:xfrm>
          <a:off x="4033844" y="3337809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4033844" y="3337809"/>
        <a:ext cx="783148" cy="391574"/>
      </dsp:txXfrm>
    </dsp:sp>
    <dsp:sp modelId="{2166E55F-55C3-4E70-B67F-436E5EF974C0}">
      <dsp:nvSpPr>
        <dsp:cNvPr id="0" name=""/>
        <dsp:cNvSpPr/>
      </dsp:nvSpPr>
      <dsp:spPr>
        <a:xfrm>
          <a:off x="4033844" y="3893845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4033844" y="3893845"/>
        <a:ext cx="783148" cy="391574"/>
      </dsp:txXfrm>
    </dsp:sp>
    <dsp:sp modelId="{87313414-B4BF-4473-8AC2-A5DDF3F5D79A}">
      <dsp:nvSpPr>
        <dsp:cNvPr id="0" name=""/>
        <dsp:cNvSpPr/>
      </dsp:nvSpPr>
      <dsp:spPr>
        <a:xfrm>
          <a:off x="4981454" y="2225738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Team Leader C2</a:t>
          </a:r>
          <a:endParaRPr lang="en-US" sz="900" kern="1200" dirty="0"/>
        </a:p>
      </dsp:txBody>
      <dsp:txXfrm>
        <a:off x="4981454" y="2225738"/>
        <a:ext cx="783148" cy="391574"/>
      </dsp:txXfrm>
    </dsp:sp>
    <dsp:sp modelId="{8E56DB38-8BC4-4A6A-AA63-74B350FEE150}">
      <dsp:nvSpPr>
        <dsp:cNvPr id="0" name=""/>
        <dsp:cNvSpPr/>
      </dsp:nvSpPr>
      <dsp:spPr>
        <a:xfrm>
          <a:off x="4981454" y="2781774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4981454" y="2781774"/>
        <a:ext cx="783148" cy="391574"/>
      </dsp:txXfrm>
    </dsp:sp>
    <dsp:sp modelId="{B99353FB-3AFF-4A1D-8C66-A4B9D0B718AB}">
      <dsp:nvSpPr>
        <dsp:cNvPr id="0" name=""/>
        <dsp:cNvSpPr/>
      </dsp:nvSpPr>
      <dsp:spPr>
        <a:xfrm>
          <a:off x="4981454" y="3337809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4981454" y="3337809"/>
        <a:ext cx="783148" cy="391574"/>
      </dsp:txXfrm>
    </dsp:sp>
    <dsp:sp modelId="{97D71D5E-A245-4B60-A4F0-D6155AE53A1B}">
      <dsp:nvSpPr>
        <dsp:cNvPr id="0" name=""/>
        <dsp:cNvSpPr/>
      </dsp:nvSpPr>
      <dsp:spPr>
        <a:xfrm>
          <a:off x="5177241" y="3893845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5177241" y="3893845"/>
        <a:ext cx="783148" cy="391574"/>
      </dsp:txXfrm>
    </dsp:sp>
    <dsp:sp modelId="{873B68AB-39F5-46CC-8C5C-F35745CF13BA}">
      <dsp:nvSpPr>
        <dsp:cNvPr id="0" name=""/>
        <dsp:cNvSpPr/>
      </dsp:nvSpPr>
      <dsp:spPr>
        <a:xfrm>
          <a:off x="3935950" y="1669702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Process Coach</a:t>
          </a:r>
          <a:endParaRPr lang="en-US" sz="900" kern="1200" dirty="0"/>
        </a:p>
      </dsp:txBody>
      <dsp:txXfrm>
        <a:off x="3935950" y="1669702"/>
        <a:ext cx="783148" cy="391574"/>
      </dsp:txXfrm>
    </dsp:sp>
    <dsp:sp modelId="{956DF134-5B2E-4705-8084-D5D005453EAF}">
      <dsp:nvSpPr>
        <dsp:cNvPr id="0" name=""/>
        <dsp:cNvSpPr/>
      </dsp:nvSpPr>
      <dsp:spPr>
        <a:xfrm>
          <a:off x="5929064" y="1113666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Department Head D</a:t>
          </a:r>
          <a:endParaRPr lang="en-US" sz="900" kern="1200" dirty="0"/>
        </a:p>
      </dsp:txBody>
      <dsp:txXfrm>
        <a:off x="5929064" y="1113666"/>
        <a:ext cx="783148" cy="391574"/>
      </dsp:txXfrm>
    </dsp:sp>
    <dsp:sp modelId="{DEEE41A7-E687-485D-AC26-E7676B5F94EE}">
      <dsp:nvSpPr>
        <dsp:cNvPr id="0" name=""/>
        <dsp:cNvSpPr/>
      </dsp:nvSpPr>
      <dsp:spPr>
        <a:xfrm>
          <a:off x="5929064" y="1669702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Process Coach</a:t>
          </a:r>
          <a:endParaRPr lang="en-US" sz="900" kern="1200" dirty="0"/>
        </a:p>
      </dsp:txBody>
      <dsp:txXfrm>
        <a:off x="5929064" y="1669702"/>
        <a:ext cx="783148" cy="391574"/>
      </dsp:txXfrm>
    </dsp:sp>
    <dsp:sp modelId="{2833FA48-18FC-4513-9D1B-94ED29C8682A}">
      <dsp:nvSpPr>
        <dsp:cNvPr id="0" name=""/>
        <dsp:cNvSpPr/>
      </dsp:nvSpPr>
      <dsp:spPr>
        <a:xfrm>
          <a:off x="5929064" y="2225738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5929064" y="2225738"/>
        <a:ext cx="783148" cy="391574"/>
      </dsp:txXfrm>
    </dsp:sp>
    <dsp:sp modelId="{71D00715-2095-4161-9733-6CFDA2BD7B72}">
      <dsp:nvSpPr>
        <dsp:cNvPr id="0" name=""/>
        <dsp:cNvSpPr/>
      </dsp:nvSpPr>
      <dsp:spPr>
        <a:xfrm>
          <a:off x="6124851" y="2781774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</a:t>
          </a:r>
          <a:endParaRPr lang="en-US" sz="900" kern="1200" dirty="0"/>
        </a:p>
      </dsp:txBody>
      <dsp:txXfrm>
        <a:off x="6124851" y="2781774"/>
        <a:ext cx="783148" cy="391574"/>
      </dsp:txXfrm>
    </dsp:sp>
    <dsp:sp modelId="{AD672C71-DF27-44D5-9B80-434DF64F7514}">
      <dsp:nvSpPr>
        <dsp:cNvPr id="0" name=""/>
        <dsp:cNvSpPr/>
      </dsp:nvSpPr>
      <dsp:spPr>
        <a:xfrm>
          <a:off x="3364251" y="557631"/>
          <a:ext cx="783148" cy="39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Strategic Consultant Service Area</a:t>
          </a:r>
          <a:endParaRPr lang="en-US" sz="900" kern="1200" dirty="0"/>
        </a:p>
      </dsp:txBody>
      <dsp:txXfrm>
        <a:off x="3364251" y="557631"/>
        <a:ext cx="783148" cy="3915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0B11E-EB68-45C4-8327-04C564071DB7}">
      <dsp:nvSpPr>
        <dsp:cNvPr id="0" name=""/>
        <dsp:cNvSpPr/>
      </dsp:nvSpPr>
      <dsp:spPr>
        <a:xfrm>
          <a:off x="2380505" y="2370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preparation</a:t>
          </a:r>
          <a:endParaRPr lang="zh-CN" altLang="en-US" sz="1300" kern="1200" dirty="0"/>
        </a:p>
      </dsp:txBody>
      <dsp:txXfrm>
        <a:off x="2422865" y="44730"/>
        <a:ext cx="1250268" cy="783022"/>
      </dsp:txXfrm>
    </dsp:sp>
    <dsp:sp modelId="{8718473B-D86D-4166-AB9D-02EE35867EEE}">
      <dsp:nvSpPr>
        <dsp:cNvPr id="0" name=""/>
        <dsp:cNvSpPr/>
      </dsp:nvSpPr>
      <dsp:spPr>
        <a:xfrm>
          <a:off x="1334850" y="44422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561005" y="210878"/>
              </a:moveTo>
              <a:arcTo wR="1732594" hR="1732594" stAng="17913814" swAng="121624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CF86E1-7326-49A0-B7BC-8C559A21F25D}">
      <dsp:nvSpPr>
        <dsp:cNvPr id="0" name=""/>
        <dsp:cNvSpPr/>
      </dsp:nvSpPr>
      <dsp:spPr>
        <a:xfrm>
          <a:off x="4038595" y="1193799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Present topic of today training.</a:t>
          </a:r>
          <a:endParaRPr lang="zh-CN" altLang="en-US" sz="1300" kern="1200" dirty="0"/>
        </a:p>
      </dsp:txBody>
      <dsp:txXfrm>
        <a:off x="4080955" y="1236159"/>
        <a:ext cx="1250268" cy="783022"/>
      </dsp:txXfrm>
    </dsp:sp>
    <dsp:sp modelId="{CAB72960-74A7-4ED6-AC35-30910B856073}">
      <dsp:nvSpPr>
        <dsp:cNvPr id="0" name=""/>
        <dsp:cNvSpPr/>
      </dsp:nvSpPr>
      <dsp:spPr>
        <a:xfrm>
          <a:off x="1326099" y="420549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0178" y="1864265"/>
              </a:moveTo>
              <a:arcTo wR="1732594" hR="1732594" stAng="21861509" swAng="13703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66FAE-C66F-4E13-8023-D032D639F48F}">
      <dsp:nvSpPr>
        <dsp:cNvPr id="0" name=""/>
        <dsp:cNvSpPr/>
      </dsp:nvSpPr>
      <dsp:spPr>
        <a:xfrm>
          <a:off x="3398899" y="3136663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Ask question</a:t>
          </a:r>
          <a:endParaRPr lang="zh-CN" altLang="en-US" sz="1300" kern="1200" dirty="0"/>
        </a:p>
      </dsp:txBody>
      <dsp:txXfrm>
        <a:off x="3441259" y="3179023"/>
        <a:ext cx="1250268" cy="783022"/>
      </dsp:txXfrm>
    </dsp:sp>
    <dsp:sp modelId="{C9713F67-73ED-463F-B430-3A8659C067FD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945042" y="3452114"/>
              </a:moveTo>
              <a:arcTo wR="1732594" hR="1732594" stAng="4977406" swAng="8451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44E31-B650-4FA3-A522-23DF935CAA7B}">
      <dsp:nvSpPr>
        <dsp:cNvPr id="0" name=""/>
        <dsp:cNvSpPr/>
      </dsp:nvSpPr>
      <dsp:spPr>
        <a:xfrm>
          <a:off x="1362112" y="3136663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Work as a group</a:t>
          </a:r>
          <a:endParaRPr lang="zh-CN" altLang="en-US" sz="1300" kern="1200" dirty="0"/>
        </a:p>
      </dsp:txBody>
      <dsp:txXfrm>
        <a:off x="1404472" y="3179023"/>
        <a:ext cx="1250268" cy="783022"/>
      </dsp:txXfrm>
    </dsp:sp>
    <dsp:sp modelId="{68703A34-EF64-47C3-AA1B-6054CAD7F49A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83747" y="2509097"/>
              </a:moveTo>
              <a:arcTo wR="1732594" hR="1732594" stAng="9202406" swAng="13592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F23A2-B724-4AE5-B164-7BDFD9042B42}">
      <dsp:nvSpPr>
        <dsp:cNvPr id="0" name=""/>
        <dsp:cNvSpPr/>
      </dsp:nvSpPr>
      <dsp:spPr>
        <a:xfrm>
          <a:off x="732710" y="1199563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Check what the students understood  with a test</a:t>
          </a:r>
          <a:endParaRPr lang="zh-CN" altLang="en-US" sz="1300" kern="1200" dirty="0"/>
        </a:p>
      </dsp:txBody>
      <dsp:txXfrm>
        <a:off x="775070" y="1241923"/>
        <a:ext cx="1250268" cy="783022"/>
      </dsp:txXfrm>
    </dsp:sp>
    <dsp:sp modelId="{A4934189-7DA7-42D9-A869-E8BCCA9F1DDC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416846" y="605345"/>
              </a:moveTo>
              <a:arcTo wR="1732594" hR="1732594" stAng="13235271" swAng="12108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929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1362075"/>
            <a:ext cx="4457700" cy="3343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9" name="Rectangle 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8" y="4994852"/>
            <a:ext cx="4985380" cy="401101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0222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1362075"/>
            <a:ext cx="4457700" cy="3343275"/>
          </a:xfrm>
          <a:ln/>
        </p:spPr>
      </p:sp>
      <p:sp>
        <p:nvSpPr>
          <p:cNvPr id="3645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7140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1362075"/>
            <a:ext cx="4457700" cy="3343275"/>
          </a:xfrm>
          <a:ln/>
        </p:spPr>
      </p:sp>
      <p:sp>
        <p:nvSpPr>
          <p:cNvPr id="3645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481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9988" y="1362075"/>
            <a:ext cx="4457700" cy="3343275"/>
          </a:xfrm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585" y="9428953"/>
            <a:ext cx="2946537" cy="4959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232" tIns="47116" rIns="94232" bIns="47116"/>
          <a:lstStyle/>
          <a:p>
            <a:pPr algn="ctr">
              <a:spcBef>
                <a:spcPct val="50000"/>
              </a:spcBef>
            </a:pPr>
            <a:fld id="{82671F7C-3F33-4C4D-8496-B6111468811D}" type="slidenum">
              <a:rPr lang="de-DE"/>
              <a:pPr algn="ctr">
                <a:spcBef>
                  <a:spcPct val="50000"/>
                </a:spcBef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57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9988" y="1362075"/>
            <a:ext cx="4457700" cy="3343275"/>
          </a:xfrm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585" y="9428953"/>
            <a:ext cx="2946537" cy="4959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232" tIns="47116" rIns="94232" bIns="47116"/>
          <a:lstStyle/>
          <a:p>
            <a:pPr algn="ctr">
              <a:spcBef>
                <a:spcPct val="50000"/>
              </a:spcBef>
            </a:pPr>
            <a:fld id="{82671F7C-3F33-4C4D-8496-B6111468811D}" type="slidenum">
              <a:rPr lang="de-DE"/>
              <a:pPr algn="ctr">
                <a:spcBef>
                  <a:spcPct val="50000"/>
                </a:spcBef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7532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9988" y="1362075"/>
            <a:ext cx="4457700" cy="3343275"/>
          </a:xfrm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585" y="9428953"/>
            <a:ext cx="2946537" cy="4959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232" tIns="47116" rIns="94232" bIns="47116"/>
          <a:lstStyle/>
          <a:p>
            <a:pPr algn="ctr">
              <a:spcBef>
                <a:spcPct val="50000"/>
              </a:spcBef>
            </a:pPr>
            <a:fld id="{82671F7C-3F33-4C4D-8496-B6111468811D}" type="slidenum">
              <a:rPr lang="de-DE"/>
              <a:pPr algn="ctr">
                <a:spcBef>
                  <a:spcPct val="50000"/>
                </a:spcBef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2661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362075"/>
            <a:ext cx="4457700" cy="3343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167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362075"/>
            <a:ext cx="4457700" cy="3343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693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362075"/>
            <a:ext cx="4457700" cy="3343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640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362075"/>
            <a:ext cx="4457700" cy="3343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442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362075"/>
            <a:ext cx="4457700" cy="3343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480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362075"/>
            <a:ext cx="4457700" cy="3343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49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9988" y="1362075"/>
            <a:ext cx="4457700" cy="3343275"/>
          </a:xfrm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solidFill>
            <a:schemeClr val="bg1">
              <a:alpha val="50195"/>
            </a:schemeClr>
          </a:solidFill>
          <a:ln/>
        </p:spPr>
        <p:txBody>
          <a:bodyPr lIns="98863" tIns="49430" rIns="98863" bIns="49430"/>
          <a:lstStyle/>
          <a:p>
            <a:endParaRPr lang="de-DE" altLang="zh-CN" smtClean="0">
              <a:latin typeface="Arial" pitchFamily="34" charset="0"/>
            </a:endParaRPr>
          </a:p>
        </p:txBody>
      </p:sp>
      <p:sp>
        <p:nvSpPr>
          <p:cNvPr id="36868" name="Datumsplatzhalter 3"/>
          <p:cNvSpPr txBox="1">
            <a:spLocks noGrp="1"/>
          </p:cNvSpPr>
          <p:nvPr/>
        </p:nvSpPr>
        <p:spPr bwMode="auto">
          <a:xfrm>
            <a:off x="3" y="9682875"/>
            <a:ext cx="1165272" cy="24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21" tIns="50761" rIns="101521" bIns="50761"/>
          <a:lstStyle/>
          <a:p>
            <a:pPr defTabSz="1012435"/>
            <a:fld id="{33CB9820-882F-4D1C-9DDE-4932DD96663F}" type="datetime1">
              <a:rPr lang="de-DE" altLang="zh-CN" sz="900">
                <a:solidFill>
                  <a:prstClr val="black"/>
                </a:solidFill>
                <a:ea typeface="宋体"/>
              </a:rPr>
              <a:pPr defTabSz="1012435"/>
              <a:t>21.11.2018</a:t>
            </a:fld>
            <a:endParaRPr lang="de-DE" altLang="zh-CN" sz="900" dirty="0">
              <a:solidFill>
                <a:prstClr val="black"/>
              </a:solidFill>
              <a:ea typeface="宋体"/>
            </a:endParaRPr>
          </a:p>
        </p:txBody>
      </p:sp>
      <p:sp>
        <p:nvSpPr>
          <p:cNvPr id="36869" name="Kopfzeilenplatzhalter 4"/>
          <p:cNvSpPr txBox="1">
            <a:spLocks noGrp="1"/>
          </p:cNvSpPr>
          <p:nvPr/>
        </p:nvSpPr>
        <p:spPr bwMode="auto">
          <a:xfrm>
            <a:off x="1055107" y="379191"/>
            <a:ext cx="4738668" cy="60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83508"/>
            <a:r>
              <a:rPr lang="de-DE" altLang="zh-CN" sz="400" dirty="0">
                <a:solidFill>
                  <a:prstClr val="black"/>
                </a:solidFill>
                <a:ea typeface="宋体"/>
              </a:rPr>
              <a:t>Entwurf Firmenpräsentation</a:t>
            </a:r>
          </a:p>
        </p:txBody>
      </p:sp>
    </p:spTree>
    <p:extLst>
      <p:ext uri="{BB962C8B-B14F-4D97-AF65-F5344CB8AC3E}">
        <p14:creationId xmlns:p14="http://schemas.microsoft.com/office/powerpoint/2010/main" val="3822967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9988" y="1362075"/>
            <a:ext cx="4457700" cy="3343275"/>
          </a:xfrm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585" y="9428953"/>
            <a:ext cx="2946537" cy="4959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232" tIns="47116" rIns="94232" bIns="47116"/>
          <a:lstStyle/>
          <a:p>
            <a:pPr algn="ctr">
              <a:spcBef>
                <a:spcPct val="50000"/>
              </a:spcBef>
            </a:pPr>
            <a:fld id="{82671F7C-3F33-4C4D-8496-B6111468811D}" type="slidenum">
              <a:rPr lang="de-DE"/>
              <a:pPr algn="ctr">
                <a:spcBef>
                  <a:spcPct val="50000"/>
                </a:spcBef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843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9988" y="1362075"/>
            <a:ext cx="4457700" cy="3343275"/>
          </a:xfrm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solidFill>
            <a:schemeClr val="bg1">
              <a:alpha val="50195"/>
            </a:schemeClr>
          </a:solidFill>
          <a:ln/>
        </p:spPr>
        <p:txBody>
          <a:bodyPr lIns="98863" tIns="49430" rIns="98863" bIns="49430"/>
          <a:lstStyle/>
          <a:p>
            <a:endParaRPr lang="de-DE" altLang="zh-CN" smtClean="0">
              <a:latin typeface="Arial" pitchFamily="34" charset="0"/>
            </a:endParaRPr>
          </a:p>
        </p:txBody>
      </p:sp>
      <p:sp>
        <p:nvSpPr>
          <p:cNvPr id="36868" name="Datumsplatzhalter 3"/>
          <p:cNvSpPr txBox="1">
            <a:spLocks noGrp="1"/>
          </p:cNvSpPr>
          <p:nvPr/>
        </p:nvSpPr>
        <p:spPr bwMode="auto">
          <a:xfrm>
            <a:off x="3" y="9682875"/>
            <a:ext cx="1165272" cy="24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21" tIns="50761" rIns="101521" bIns="50761"/>
          <a:lstStyle/>
          <a:p>
            <a:pPr defTabSz="1012435"/>
            <a:fld id="{33CB9820-882F-4D1C-9DDE-4932DD96663F}" type="datetime1">
              <a:rPr lang="de-DE" altLang="zh-CN" sz="900">
                <a:solidFill>
                  <a:prstClr val="black"/>
                </a:solidFill>
                <a:ea typeface="宋体"/>
              </a:rPr>
              <a:pPr defTabSz="1012435"/>
              <a:t>21.11.2018</a:t>
            </a:fld>
            <a:endParaRPr lang="de-DE" altLang="zh-CN" sz="900" dirty="0">
              <a:solidFill>
                <a:prstClr val="black"/>
              </a:solidFill>
              <a:ea typeface="宋体"/>
            </a:endParaRPr>
          </a:p>
        </p:txBody>
      </p:sp>
      <p:sp>
        <p:nvSpPr>
          <p:cNvPr id="36869" name="Kopfzeilenplatzhalter 4"/>
          <p:cNvSpPr txBox="1">
            <a:spLocks noGrp="1"/>
          </p:cNvSpPr>
          <p:nvPr/>
        </p:nvSpPr>
        <p:spPr bwMode="auto">
          <a:xfrm>
            <a:off x="1055107" y="379191"/>
            <a:ext cx="4738668" cy="60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83508"/>
            <a:r>
              <a:rPr lang="de-DE" altLang="zh-CN" sz="400" dirty="0">
                <a:solidFill>
                  <a:prstClr val="black"/>
                </a:solidFill>
                <a:ea typeface="宋体"/>
              </a:rPr>
              <a:t>Entwurf Firmenpräsentation</a:t>
            </a:r>
          </a:p>
        </p:txBody>
      </p:sp>
    </p:spTree>
    <p:extLst>
      <p:ext uri="{BB962C8B-B14F-4D97-AF65-F5344CB8AC3E}">
        <p14:creationId xmlns:p14="http://schemas.microsoft.com/office/powerpoint/2010/main" val="2162513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9988" y="1362075"/>
            <a:ext cx="4457700" cy="3343275"/>
          </a:xfrm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585" y="9428953"/>
            <a:ext cx="2946537" cy="4959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232" tIns="47116" rIns="94232" bIns="47116"/>
          <a:lstStyle/>
          <a:p>
            <a:pPr algn="ctr">
              <a:spcBef>
                <a:spcPct val="50000"/>
              </a:spcBef>
            </a:pPr>
            <a:fld id="{82671F7C-3F33-4C4D-8496-B6111468811D}" type="slidenum">
              <a:rPr lang="de-DE"/>
              <a:pPr algn="ctr">
                <a:spcBef>
                  <a:spcPct val="50000"/>
                </a:spcBef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6459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9988" y="1362075"/>
            <a:ext cx="4457700" cy="3343275"/>
          </a:xfrm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solidFill>
            <a:schemeClr val="bg1">
              <a:alpha val="50195"/>
            </a:schemeClr>
          </a:solidFill>
          <a:ln/>
        </p:spPr>
        <p:txBody>
          <a:bodyPr lIns="98863" tIns="49430" rIns="98863" bIns="49430"/>
          <a:lstStyle/>
          <a:p>
            <a:endParaRPr lang="de-DE" altLang="zh-CN" smtClean="0">
              <a:latin typeface="Arial" pitchFamily="34" charset="0"/>
            </a:endParaRPr>
          </a:p>
        </p:txBody>
      </p:sp>
      <p:sp>
        <p:nvSpPr>
          <p:cNvPr id="36868" name="Datumsplatzhalter 3"/>
          <p:cNvSpPr txBox="1">
            <a:spLocks noGrp="1"/>
          </p:cNvSpPr>
          <p:nvPr/>
        </p:nvSpPr>
        <p:spPr bwMode="auto">
          <a:xfrm>
            <a:off x="3" y="9682875"/>
            <a:ext cx="1165272" cy="24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21" tIns="50761" rIns="101521" bIns="50761"/>
          <a:lstStyle/>
          <a:p>
            <a:pPr defTabSz="1012435"/>
            <a:fld id="{33CB9820-882F-4D1C-9DDE-4932DD96663F}" type="datetime1">
              <a:rPr lang="de-DE" altLang="zh-CN" sz="900">
                <a:solidFill>
                  <a:prstClr val="black"/>
                </a:solidFill>
                <a:ea typeface="宋体"/>
              </a:rPr>
              <a:pPr defTabSz="1012435"/>
              <a:t>21.11.2018</a:t>
            </a:fld>
            <a:endParaRPr lang="de-DE" altLang="zh-CN" sz="900" dirty="0">
              <a:solidFill>
                <a:prstClr val="black"/>
              </a:solidFill>
              <a:ea typeface="宋体"/>
            </a:endParaRPr>
          </a:p>
        </p:txBody>
      </p:sp>
      <p:sp>
        <p:nvSpPr>
          <p:cNvPr id="36869" name="Kopfzeilenplatzhalter 4"/>
          <p:cNvSpPr txBox="1">
            <a:spLocks noGrp="1"/>
          </p:cNvSpPr>
          <p:nvPr/>
        </p:nvSpPr>
        <p:spPr bwMode="auto">
          <a:xfrm>
            <a:off x="1055107" y="379191"/>
            <a:ext cx="4738668" cy="60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83508"/>
            <a:r>
              <a:rPr lang="de-DE" altLang="zh-CN" sz="400" dirty="0">
                <a:solidFill>
                  <a:prstClr val="black"/>
                </a:solidFill>
                <a:ea typeface="宋体"/>
              </a:rPr>
              <a:t>Entwurf Firmenpräsentation</a:t>
            </a:r>
          </a:p>
        </p:txBody>
      </p:sp>
    </p:spTree>
    <p:extLst>
      <p:ext uri="{BB962C8B-B14F-4D97-AF65-F5344CB8AC3E}">
        <p14:creationId xmlns:p14="http://schemas.microsoft.com/office/powerpoint/2010/main" val="2301932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9988" y="1362075"/>
            <a:ext cx="4457700" cy="3343275"/>
          </a:xfrm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solidFill>
            <a:schemeClr val="bg1">
              <a:alpha val="50195"/>
            </a:schemeClr>
          </a:solidFill>
          <a:ln/>
        </p:spPr>
        <p:txBody>
          <a:bodyPr lIns="98863" tIns="49430" rIns="98863" bIns="49430"/>
          <a:lstStyle/>
          <a:p>
            <a:endParaRPr lang="de-DE" altLang="zh-CN" smtClean="0">
              <a:latin typeface="Arial" pitchFamily="34" charset="0"/>
            </a:endParaRPr>
          </a:p>
        </p:txBody>
      </p:sp>
      <p:sp>
        <p:nvSpPr>
          <p:cNvPr id="36868" name="Datumsplatzhalter 3"/>
          <p:cNvSpPr txBox="1">
            <a:spLocks noGrp="1"/>
          </p:cNvSpPr>
          <p:nvPr/>
        </p:nvSpPr>
        <p:spPr bwMode="auto">
          <a:xfrm>
            <a:off x="3" y="9682875"/>
            <a:ext cx="1165272" cy="24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21" tIns="50761" rIns="101521" bIns="50761"/>
          <a:lstStyle/>
          <a:p>
            <a:pPr defTabSz="1012435"/>
            <a:fld id="{33CB9820-882F-4D1C-9DDE-4932DD96663F}" type="datetime1">
              <a:rPr lang="de-DE" altLang="zh-CN" sz="900">
                <a:solidFill>
                  <a:prstClr val="black"/>
                </a:solidFill>
                <a:ea typeface="宋体"/>
              </a:rPr>
              <a:pPr defTabSz="1012435"/>
              <a:t>21.11.2018</a:t>
            </a:fld>
            <a:endParaRPr lang="de-DE" altLang="zh-CN" sz="900" dirty="0">
              <a:solidFill>
                <a:prstClr val="black"/>
              </a:solidFill>
              <a:ea typeface="宋体"/>
            </a:endParaRPr>
          </a:p>
        </p:txBody>
      </p:sp>
      <p:sp>
        <p:nvSpPr>
          <p:cNvPr id="36869" name="Kopfzeilenplatzhalter 4"/>
          <p:cNvSpPr txBox="1">
            <a:spLocks noGrp="1"/>
          </p:cNvSpPr>
          <p:nvPr/>
        </p:nvSpPr>
        <p:spPr bwMode="auto">
          <a:xfrm>
            <a:off x="1055107" y="379191"/>
            <a:ext cx="4738668" cy="60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83508"/>
            <a:r>
              <a:rPr lang="de-DE" altLang="zh-CN" sz="400" dirty="0">
                <a:solidFill>
                  <a:prstClr val="black"/>
                </a:solidFill>
                <a:ea typeface="宋体"/>
              </a:rPr>
              <a:t>Entwurf Firmenpräsentation</a:t>
            </a:r>
          </a:p>
        </p:txBody>
      </p:sp>
    </p:spTree>
    <p:extLst>
      <p:ext uri="{BB962C8B-B14F-4D97-AF65-F5344CB8AC3E}">
        <p14:creationId xmlns:p14="http://schemas.microsoft.com/office/powerpoint/2010/main" val="1694474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9988" y="1362075"/>
            <a:ext cx="4457700" cy="3343275"/>
          </a:xfrm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585" y="9428953"/>
            <a:ext cx="2946537" cy="4959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232" tIns="47116" rIns="94232" bIns="47116"/>
          <a:lstStyle/>
          <a:p>
            <a:pPr algn="ctr">
              <a:spcBef>
                <a:spcPct val="50000"/>
              </a:spcBef>
            </a:pPr>
            <a:fld id="{82671F7C-3F33-4C4D-8496-B6111468811D}" type="slidenum">
              <a:rPr lang="de-DE"/>
              <a:pPr algn="ctr">
                <a:spcBef>
                  <a:spcPct val="50000"/>
                </a:spcBef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0950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1362075"/>
            <a:ext cx="4457700" cy="33432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>
              <a:alpha val="50195"/>
            </a:schemeClr>
          </a:solidFill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45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3524" name="Rectangle 3076"/>
          <p:cNvSpPr>
            <a:spLocks noGrp="1" noChangeArrowheads="1"/>
          </p:cNvSpPr>
          <p:nvPr>
            <p:ph type="ctrTitle"/>
          </p:nvPr>
        </p:nvSpPr>
        <p:spPr>
          <a:xfrm>
            <a:off x="395536" y="2996952"/>
            <a:ext cx="8136904" cy="1513679"/>
          </a:xfrm>
        </p:spPr>
        <p:txBody>
          <a:bodyPr wrap="square" bIns="36000" anchor="t">
            <a:spAutoFit/>
          </a:bodyPr>
          <a:lstStyle>
            <a:lvl1pPr algn="l">
              <a:lnSpc>
                <a:spcPct val="100000"/>
              </a:lnSpc>
              <a:defRPr sz="4800">
                <a:solidFill>
                  <a:srgbClr val="58585A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363525" name="Rectangle 3077"/>
          <p:cNvSpPr>
            <a:spLocks noGrp="1" noChangeArrowheads="1"/>
          </p:cNvSpPr>
          <p:nvPr>
            <p:ph type="subTitle" idx="1"/>
          </p:nvPr>
        </p:nvSpPr>
        <p:spPr>
          <a:xfrm>
            <a:off x="395536" y="2607940"/>
            <a:ext cx="8136904" cy="369332"/>
          </a:xfrm>
        </p:spPr>
        <p:txBody>
          <a:bodyPr wrap="square" anchor="b">
            <a:spAutoFit/>
          </a:bodyPr>
          <a:lstStyle>
            <a:lvl1pPr marL="0" indent="0" algn="l">
              <a:buFontTx/>
              <a:buNone/>
              <a:defRPr sz="2400">
                <a:solidFill>
                  <a:srgbClr val="58585A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775" y="299027"/>
            <a:ext cx="2392685" cy="829058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589960"/>
            <a:ext cx="5486400" cy="304800"/>
          </a:xfrm>
        </p:spPr>
        <p:txBody>
          <a:bodyPr wrap="square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6997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77410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180000" bIns="0" anchor="ctr"/>
          <a:lstStyle/>
          <a:p>
            <a:pPr algn="r">
              <a:spcBef>
                <a:spcPct val="0"/>
              </a:spcBef>
            </a:pPr>
            <a:fld id="{1509EA86-BFD4-4EB7-9B87-9B651B77F3D4}" type="slidenum">
              <a:rPr lang="de-DE" sz="800" smtClean="0">
                <a:solidFill>
                  <a:srgbClr val="1F4D5E"/>
                </a:solidFill>
              </a:rPr>
              <a:pPr algn="r">
                <a:spcBef>
                  <a:spcPct val="0"/>
                </a:spcBef>
              </a:pPr>
              <a:t>‹#›</a:t>
            </a:fld>
            <a:r>
              <a:rPr lang="de-DE" sz="800" smtClean="0">
                <a:solidFill>
                  <a:srgbClr val="1F4D5E"/>
                </a:solidFill>
              </a:rPr>
              <a:t>/3</a:t>
            </a:r>
            <a:endParaRPr lang="de-DE" sz="800" dirty="0">
              <a:solidFill>
                <a:srgbClr val="1F4D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710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241644-748D-4B76-899B-FDC7CB50E84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9419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589960"/>
            <a:ext cx="5486400" cy="304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86953899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589960"/>
            <a:ext cx="5486400" cy="304800"/>
          </a:xfrm>
        </p:spPr>
        <p:txBody>
          <a:bodyPr wrap="square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24808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8077200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90600" y="1447800"/>
            <a:ext cx="8001000" cy="50292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915375300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854653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DFD1-1752-4593-A4D4-BAF293E662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49F0-1DA7-48D7-9DF6-3D7EC01E4E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/12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152400"/>
            <a:ext cx="3175000" cy="10033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52400" y="272142"/>
            <a:ext cx="509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Manufacturing Working Group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“South China”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224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DFD1-1752-4593-A4D4-BAF293E662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49F0-1DA7-48D7-9DF6-3D7EC01E4E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76200"/>
            <a:ext cx="3592010" cy="11350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52400" y="61686"/>
            <a:ext cx="59436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Calibri"/>
              </a:rPr>
              <a:t>Quality Working Group</a:t>
            </a:r>
          </a:p>
          <a:p>
            <a:pPr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Calibri"/>
              </a:rPr>
              <a:t>“South China”</a:t>
            </a:r>
            <a:endParaRPr lang="en-US" sz="2800" b="1" dirty="0">
              <a:solidFill>
                <a:srgbClr val="0070C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6670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3524" name="Rectangle 3076"/>
          <p:cNvSpPr>
            <a:spLocks noGrp="1" noChangeArrowheads="1"/>
          </p:cNvSpPr>
          <p:nvPr>
            <p:ph type="ctrTitle"/>
          </p:nvPr>
        </p:nvSpPr>
        <p:spPr>
          <a:xfrm>
            <a:off x="395536" y="2996952"/>
            <a:ext cx="8136904" cy="1513679"/>
          </a:xfrm>
        </p:spPr>
        <p:txBody>
          <a:bodyPr wrap="square" bIns="36000" anchor="t">
            <a:spAutoFit/>
          </a:bodyPr>
          <a:lstStyle>
            <a:lvl1pPr algn="l">
              <a:lnSpc>
                <a:spcPct val="10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smtClean="0"/>
          </a:p>
        </p:txBody>
      </p:sp>
      <p:sp>
        <p:nvSpPr>
          <p:cNvPr id="363525" name="Rectangle 3077"/>
          <p:cNvSpPr>
            <a:spLocks noGrp="1" noChangeArrowheads="1"/>
          </p:cNvSpPr>
          <p:nvPr>
            <p:ph type="subTitle" idx="1"/>
          </p:nvPr>
        </p:nvSpPr>
        <p:spPr>
          <a:xfrm>
            <a:off x="395536" y="2238608"/>
            <a:ext cx="8136904" cy="738664"/>
          </a:xfrm>
        </p:spPr>
        <p:txBody>
          <a:bodyPr wrap="square" anchor="b">
            <a:spAutoFit/>
          </a:bodyPr>
          <a:lstStyle>
            <a:lvl1pPr marL="0" indent="0" algn="l">
              <a:buFontTx/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DE" noProof="0" smtClean="0"/>
          </a:p>
        </p:txBody>
      </p:sp>
    </p:spTree>
    <p:extLst>
      <p:ext uri="{BB962C8B-B14F-4D97-AF65-F5344CB8AC3E}">
        <p14:creationId xmlns:p14="http://schemas.microsoft.com/office/powerpoint/2010/main" val="420595884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589960"/>
            <a:ext cx="5486400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9837669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32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2400"/>
            <a:ext cx="9144000" cy="225600"/>
          </a:xfrm>
          <a:prstGeom prst="rect">
            <a:avLst/>
          </a:prstGeom>
        </p:spPr>
      </p:pic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180000" bIns="0" anchor="ctr"/>
          <a:lstStyle/>
          <a:p>
            <a:pPr algn="r">
              <a:spcBef>
                <a:spcPct val="0"/>
              </a:spcBef>
            </a:pPr>
            <a:fld id="{CD07F187-3480-4E27-A708-22FCE1AE2928}" type="slidenum">
              <a:rPr lang="de-DE" sz="800" smtClean="0">
                <a:solidFill>
                  <a:schemeClr val="bg2"/>
                </a:solidFill>
              </a:rPr>
              <a:t>‹#›</a:t>
            </a:fld>
            <a:r>
              <a:rPr lang="de-DE" sz="800" smtClean="0">
                <a:solidFill>
                  <a:schemeClr val="bg2"/>
                </a:solidFill>
              </a:rPr>
              <a:t>/9</a:t>
            </a:r>
            <a:endParaRPr lang="de-DE" sz="800">
              <a:solidFill>
                <a:schemeClr val="bg2"/>
              </a:solidFill>
            </a:endParaRPr>
          </a:p>
        </p:txBody>
      </p:sp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0" y="6629400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18000" bIns="0" anchor="ctr"/>
          <a:lstStyle/>
          <a:p>
            <a:pPr algn="r">
              <a:spcBef>
                <a:spcPct val="0"/>
              </a:spcBef>
            </a:pPr>
            <a:r>
              <a:rPr lang="de-DE" sz="800" b="1" dirty="0" smtClean="0">
                <a:solidFill>
                  <a:schemeClr val="bg2"/>
                </a:solidFill>
              </a:rPr>
              <a:t>Testo</a:t>
            </a:r>
            <a:r>
              <a:rPr lang="de-DE" sz="800" dirty="0" smtClean="0">
                <a:solidFill>
                  <a:schemeClr val="bg2"/>
                </a:solidFill>
              </a:rPr>
              <a:t> </a:t>
            </a:r>
            <a:r>
              <a:rPr lang="de-DE" sz="800" b="1" dirty="0" smtClean="0">
                <a:solidFill>
                  <a:schemeClr val="bg2"/>
                </a:solidFill>
              </a:rPr>
              <a:t>SZ</a:t>
            </a:r>
            <a:r>
              <a:rPr lang="de-DE" sz="800" dirty="0" smtClean="0">
                <a:solidFill>
                  <a:schemeClr val="bg2"/>
                </a:solidFill>
              </a:rPr>
              <a:t>,</a:t>
            </a: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89960"/>
            <a:ext cx="548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de-DE" dirty="0" smtClean="0"/>
          </a:p>
        </p:txBody>
      </p:sp>
      <p:sp>
        <p:nvSpPr>
          <p:cNvPr id="362509" name="Fußz"/>
          <p:cNvSpPr>
            <a:spLocks noChangeArrowheads="1"/>
          </p:cNvSpPr>
          <p:nvPr/>
        </p:nvSpPr>
        <p:spPr bwMode="auto">
          <a:xfrm>
            <a:off x="609600" y="6629400"/>
            <a:ext cx="7467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>
              <a:spcBef>
                <a:spcPct val="0"/>
              </a:spcBef>
            </a:pPr>
            <a:r>
              <a:rPr lang="en-US" sz="800" dirty="0" smtClean="0">
                <a:solidFill>
                  <a:schemeClr val="bg2"/>
                </a:solidFill>
              </a:rPr>
              <a:t>Lean Leadership training 2016</a:t>
            </a: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36251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65549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1" r:id="rId3"/>
    <p:sldLayoutId id="2147483662" r:id="rId4"/>
    <p:sldLayoutId id="2147483663" r:id="rId5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1600"/>
        </a:lnSpc>
        <a:spcBef>
          <a:spcPct val="0"/>
        </a:spcBef>
        <a:spcAft>
          <a:spcPct val="0"/>
        </a:spcAft>
        <a:defRPr sz="1800" b="1">
          <a:solidFill>
            <a:srgbClr val="58585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85738" indent="-185738" algn="l" rtl="0" eaLnBrk="1" fontAlgn="base" hangingPunct="1">
        <a:spcBef>
          <a:spcPct val="50000"/>
        </a:spcBef>
        <a:spcAft>
          <a:spcPct val="0"/>
        </a:spcAft>
        <a:buChar char="•"/>
        <a:defRPr>
          <a:solidFill>
            <a:srgbClr val="58585A"/>
          </a:solidFill>
          <a:latin typeface="+mn-lt"/>
          <a:ea typeface="+mn-ea"/>
          <a:cs typeface="+mn-cs"/>
        </a:defRPr>
      </a:lvl1pPr>
      <a:lvl2pPr marL="569913" algn="l" rtl="0" eaLnBrk="1" fontAlgn="base" hangingPunct="1">
        <a:spcBef>
          <a:spcPct val="50000"/>
        </a:spcBef>
        <a:spcAft>
          <a:spcPct val="0"/>
        </a:spcAft>
        <a:defRPr sz="1400">
          <a:solidFill>
            <a:srgbClr val="58585A"/>
          </a:solidFill>
          <a:latin typeface="+mn-lt"/>
        </a:defRPr>
      </a:lvl2pPr>
      <a:lvl3pPr marL="1139825" algn="l" rtl="0" eaLnBrk="1" fontAlgn="base" hangingPunct="1">
        <a:spcBef>
          <a:spcPct val="50000"/>
        </a:spcBef>
        <a:spcAft>
          <a:spcPct val="0"/>
        </a:spcAft>
        <a:defRPr sz="1200">
          <a:solidFill>
            <a:srgbClr val="58585A"/>
          </a:solidFill>
          <a:latin typeface="+mn-lt"/>
        </a:defRPr>
      </a:lvl3pPr>
      <a:lvl4pPr marL="16192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1907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6479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31051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5623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40195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DDFDFD1-1752-4593-A4D4-BAF293E662B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11/21/2018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7B849F0-1DA7-48D7-9DF6-3D7EC01E4E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973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67"/>
          <a:stretch/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29"/>
          <a:stretch/>
        </p:blipFill>
        <p:spPr>
          <a:xfrm>
            <a:off x="0" y="0"/>
            <a:ext cx="9144000" cy="1013012"/>
          </a:xfrm>
          <a:prstGeom prst="rect">
            <a:avLst/>
          </a:prstGeom>
        </p:spPr>
      </p:pic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180000" bIns="0" anchor="ctr"/>
          <a:lstStyle/>
          <a:p>
            <a:pPr algn="r">
              <a:spcBef>
                <a:spcPct val="0"/>
              </a:spcBef>
            </a:pPr>
            <a:fld id="{2A784425-6C3D-4B29-AE65-816F014CBF35}" type="slidenum">
              <a:rPr lang="de-DE" sz="800" smtClean="0">
                <a:solidFill>
                  <a:srgbClr val="1F4D5E"/>
                </a:solidFill>
              </a:rPr>
              <a:pPr algn="r">
                <a:spcBef>
                  <a:spcPct val="0"/>
                </a:spcBef>
              </a:pPr>
              <a:t>‹#›</a:t>
            </a:fld>
            <a:r>
              <a:rPr lang="de-DE" sz="800" dirty="0" smtClean="0">
                <a:solidFill>
                  <a:srgbClr val="1F4D5E"/>
                </a:solidFill>
              </a:rPr>
              <a:t>/38</a:t>
            </a:r>
            <a:endParaRPr lang="de-DE" sz="800" dirty="0">
              <a:solidFill>
                <a:srgbClr val="1F4D5E"/>
              </a:solidFill>
            </a:endParaRPr>
          </a:p>
        </p:txBody>
      </p:sp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179512" y="6629400"/>
            <a:ext cx="1264609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18000" bIns="0" anchor="ctr"/>
          <a:lstStyle/>
          <a:p>
            <a:pPr algn="r">
              <a:spcBef>
                <a:spcPct val="0"/>
              </a:spcBef>
            </a:pPr>
            <a:r>
              <a:rPr lang="de-DE" sz="800" b="1" dirty="0" smtClean="0">
                <a:solidFill>
                  <a:srgbClr val="1F4D5E"/>
                </a:solidFill>
              </a:rPr>
              <a:t>Testo SZ</a:t>
            </a:r>
            <a:endParaRPr lang="de-DE" sz="800" dirty="0">
              <a:solidFill>
                <a:srgbClr val="1F4D5E"/>
              </a:solidFill>
            </a:endParaRPr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89960"/>
            <a:ext cx="548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de-DE" dirty="0" smtClean="0"/>
          </a:p>
        </p:txBody>
      </p:sp>
      <p:sp>
        <p:nvSpPr>
          <p:cNvPr id="362509" name="Fußz"/>
          <p:cNvSpPr>
            <a:spLocks noChangeArrowheads="1"/>
          </p:cNvSpPr>
          <p:nvPr/>
        </p:nvSpPr>
        <p:spPr bwMode="auto">
          <a:xfrm>
            <a:off x="1475656" y="6629400"/>
            <a:ext cx="678872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r>
              <a:rPr lang="de-DE" sz="800" dirty="0" smtClean="0">
                <a:solidFill>
                  <a:srgbClr val="1F4D5E"/>
                </a:solidFill>
              </a:rPr>
              <a:t> Company Introduction 2018</a:t>
            </a:r>
          </a:p>
        </p:txBody>
      </p:sp>
      <p:sp>
        <p:nvSpPr>
          <p:cNvPr id="36251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65549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45388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1600"/>
        </a:lnSpc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85738" indent="-185738" algn="l" rtl="0" eaLnBrk="1" fontAlgn="base" hangingPunct="1">
        <a:spcBef>
          <a:spcPct val="50000"/>
        </a:spcBef>
        <a:spcAft>
          <a:spcPct val="0"/>
        </a:spcAft>
        <a:buChar char="•"/>
        <a:defRPr>
          <a:solidFill>
            <a:schemeClr val="accent2"/>
          </a:solidFill>
          <a:latin typeface="+mn-lt"/>
          <a:ea typeface="+mn-ea"/>
          <a:cs typeface="+mn-cs"/>
        </a:defRPr>
      </a:lvl1pPr>
      <a:lvl2pPr marL="569913" algn="l" rtl="0" eaLnBrk="1" fontAlgn="base" hangingPunct="1">
        <a:spcBef>
          <a:spcPct val="50000"/>
        </a:spcBef>
        <a:spcAft>
          <a:spcPct val="0"/>
        </a:spcAft>
        <a:defRPr sz="1400">
          <a:solidFill>
            <a:schemeClr val="accent2"/>
          </a:solidFill>
          <a:latin typeface="+mn-lt"/>
        </a:defRPr>
      </a:lvl2pPr>
      <a:lvl3pPr marL="1139825" algn="l" rtl="0" eaLnBrk="1" fontAlgn="base" hangingPunct="1">
        <a:spcBef>
          <a:spcPct val="50000"/>
        </a:spcBef>
        <a:spcAft>
          <a:spcPct val="0"/>
        </a:spcAft>
        <a:defRPr sz="1200">
          <a:solidFill>
            <a:schemeClr val="accent2"/>
          </a:solidFill>
          <a:latin typeface="+mn-lt"/>
        </a:defRPr>
      </a:lvl3pPr>
      <a:lvl4pPr marL="16192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1907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6479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31051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5623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40195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196752"/>
            <a:ext cx="835292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CHECKLIST FOR THIS TRAINING                                       BEFORE WE START THIS SESSION:</a:t>
            </a:r>
          </a:p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For all trainings, did you have the following things with you:</a:t>
            </a:r>
          </a:p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		Do you have a pen or pencil with you?</a:t>
            </a:r>
          </a:p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		Do you have a Notebook or paper                                             		(collecting information) with you?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	Do you have the relevant information			available for this training with you?</a:t>
            </a:r>
          </a:p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		Did you Switch off your mobile Phone?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If not completed please organize it right now!!!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823666" y="3284984"/>
            <a:ext cx="288032" cy="288032"/>
          </a:xfrm>
          <a:prstGeom prst="rect">
            <a:avLst/>
          </a:prstGeom>
          <a:noFill/>
          <a:ln w="41275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23666" y="2780928"/>
            <a:ext cx="288032" cy="288032"/>
          </a:xfrm>
          <a:prstGeom prst="rect">
            <a:avLst/>
          </a:prstGeom>
          <a:noFill/>
          <a:ln w="41275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23666" y="4221088"/>
            <a:ext cx="288032" cy="288032"/>
          </a:xfrm>
          <a:prstGeom prst="rect">
            <a:avLst/>
          </a:prstGeom>
          <a:noFill/>
          <a:ln w="41275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23666" y="5151875"/>
            <a:ext cx="288032" cy="288032"/>
          </a:xfrm>
          <a:prstGeom prst="rect">
            <a:avLst/>
          </a:prstGeom>
          <a:noFill/>
          <a:ln w="41275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9542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 txBox="1">
            <a:spLocks/>
          </p:cNvSpPr>
          <p:nvPr/>
        </p:nvSpPr>
        <p:spPr bwMode="auto">
          <a:xfrm>
            <a:off x="685800" y="3733800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36000" anchor="b"/>
          <a:lstStyle/>
          <a:p>
            <a:pPr algn="ctr">
              <a:spcBef>
                <a:spcPct val="50000"/>
              </a:spcBef>
            </a:pPr>
            <a:endParaRPr lang="en-US" sz="2800">
              <a:solidFill>
                <a:srgbClr val="7F7F7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6908" y="739725"/>
            <a:ext cx="7436651" cy="60016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we can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9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satisfied our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9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Customer ?</a:t>
            </a:r>
            <a:endParaRPr lang="en-US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76628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8" name="Titel 1"/>
          <p:cNvSpPr>
            <a:spLocks noGrp="1"/>
          </p:cNvSpPr>
          <p:nvPr>
            <p:ph type="title" idx="4294967295"/>
          </p:nvPr>
        </p:nvSpPr>
        <p:spPr>
          <a:xfrm>
            <a:off x="304800" y="271462"/>
            <a:ext cx="6764338" cy="719138"/>
          </a:xfrm>
        </p:spPr>
        <p:txBody>
          <a:bodyPr>
            <a:noAutofit/>
          </a:bodyPr>
          <a:lstStyle/>
          <a:p>
            <a:pPr eaLnBrk="0" hangingPunct="0">
              <a:defRPr/>
            </a:pPr>
            <a:r>
              <a:rPr lang="zh-TW" altLang="en-US" sz="3200" kern="1200" dirty="0" smtClean="0">
                <a:ea typeface="宋体" pitchFamily="2" charset="-122"/>
                <a:sym typeface="Arial" charset="0"/>
              </a:rPr>
              <a:t>如何</a:t>
            </a:r>
            <a:r>
              <a:rPr lang="zh-CN" altLang="en-US" sz="3200" kern="1200" dirty="0" smtClean="0">
                <a:ea typeface="宋体" pitchFamily="2" charset="-122"/>
                <a:sym typeface="Arial" charset="0"/>
              </a:rPr>
              <a:t>讓</a:t>
            </a:r>
            <a:r>
              <a:rPr lang="zh-TW" altLang="en-US" sz="3200" kern="1200" dirty="0" smtClean="0">
                <a:ea typeface="宋体" pitchFamily="2" charset="-122"/>
                <a:sym typeface="Arial" charset="0"/>
              </a:rPr>
              <a:t>客戶滿意</a:t>
            </a:r>
            <a:r>
              <a:rPr lang="en-US" altLang="zh-TW" sz="3200" kern="1200" dirty="0" smtClean="0">
                <a:ea typeface="宋体" pitchFamily="2" charset="-122"/>
                <a:sym typeface="Arial" charset="0"/>
              </a:rPr>
              <a:t>?</a:t>
            </a:r>
            <a:r>
              <a:rPr lang="en-GB" altLang="zh-CN" sz="1400" kern="1200" dirty="0">
                <a:ea typeface="宋体" pitchFamily="2" charset="-122"/>
                <a:sym typeface="Arial" charset="0"/>
              </a:rPr>
              <a:t/>
            </a:r>
            <a:br>
              <a:rPr lang="en-GB" altLang="zh-CN" sz="1400" kern="1200" dirty="0">
                <a:ea typeface="宋体" pitchFamily="2" charset="-122"/>
                <a:sym typeface="Arial" charset="0"/>
              </a:rPr>
            </a:br>
            <a:r>
              <a:rPr lang="en-GB" altLang="zh-CN" sz="1400" kern="1200" dirty="0" smtClean="0">
                <a:ea typeface="宋体" pitchFamily="2" charset="-122"/>
                <a:sym typeface="Arial" charset="0"/>
              </a:rPr>
              <a:t>How we can satisfied our customer?</a:t>
            </a:r>
            <a:endParaRPr lang="en-GB" altLang="zh-CN" sz="1400" kern="1200" dirty="0">
              <a:ea typeface="宋体" pitchFamily="2" charset="-122"/>
              <a:sym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4217" r="2539" b="1767"/>
          <a:stretch/>
        </p:blipFill>
        <p:spPr>
          <a:xfrm>
            <a:off x="116840" y="1371600"/>
            <a:ext cx="4826000" cy="35234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990600"/>
            <a:ext cx="4267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rgbClr val="FF0000"/>
                </a:solidFill>
              </a:rPr>
              <a:t>設計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－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合適的功能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pPr marL="285750" indent="-285750">
              <a:spcBef>
                <a:spcPts val="0"/>
              </a:spcBef>
            </a:pPr>
            <a:r>
              <a:rPr lang="en-US" altLang="zh-TW" sz="2000" dirty="0" smtClean="0">
                <a:solidFill>
                  <a:srgbClr val="FF0000"/>
                </a:solidFill>
              </a:rPr>
              <a:t>     (</a:t>
            </a:r>
            <a:r>
              <a:rPr lang="zh-TW" altLang="en-US" sz="2000" dirty="0" smtClean="0">
                <a:solidFill>
                  <a:srgbClr val="FF0000"/>
                </a:solidFill>
              </a:rPr>
              <a:t>數量和品質</a:t>
            </a:r>
            <a:r>
              <a:rPr lang="en-US" altLang="zh-TW" sz="2000" dirty="0" smtClean="0">
                <a:solidFill>
                  <a:srgbClr val="FF0000"/>
                </a:solidFill>
              </a:rPr>
              <a:t>)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285750" indent="-285750">
              <a:spcBef>
                <a:spcPts val="0"/>
              </a:spcBef>
            </a:pPr>
            <a:r>
              <a:rPr lang="en-US" sz="2000" dirty="0" smtClean="0"/>
              <a:t>    Right features - design                  (quantity and quality)</a:t>
            </a:r>
          </a:p>
          <a:p>
            <a:pPr marL="285750" indent="-285750">
              <a:spcBef>
                <a:spcPts val="0"/>
              </a:spcBef>
            </a:pPr>
            <a:endParaRPr lang="en-US" sz="2000" dirty="0" smtClean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rgbClr val="FF0000"/>
                </a:solidFill>
              </a:rPr>
              <a:t>產品和服務品質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pPr marL="285750" indent="-285750">
              <a:spcBef>
                <a:spcPts val="0"/>
              </a:spcBef>
            </a:pPr>
            <a:r>
              <a:rPr lang="en-US" sz="2000" dirty="0" smtClean="0"/>
              <a:t>     Product &amp; Service Quality</a:t>
            </a:r>
          </a:p>
          <a:p>
            <a:pPr marL="285750" indent="-285750">
              <a:spcBef>
                <a:spcPts val="0"/>
              </a:spcBef>
            </a:pPr>
            <a:endParaRPr lang="en-US" sz="2000" dirty="0" smtClean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rgbClr val="FF0000"/>
                </a:solidFill>
              </a:rPr>
              <a:t>市場價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格 </a:t>
            </a:r>
            <a:r>
              <a:rPr lang="en-US" sz="2000" dirty="0" smtClean="0"/>
              <a:t>Market price </a:t>
            </a:r>
          </a:p>
          <a:p>
            <a:pPr marL="285750" indent="-285750">
              <a:spcBef>
                <a:spcPts val="0"/>
              </a:spcBef>
            </a:pPr>
            <a:r>
              <a:rPr lang="en-US" altLang="zh-TW" sz="2000" dirty="0" smtClean="0">
                <a:solidFill>
                  <a:srgbClr val="FF0000"/>
                </a:solidFill>
              </a:rPr>
              <a:t>     (</a:t>
            </a:r>
            <a:r>
              <a:rPr lang="zh-CN" altLang="en-US" sz="2000" dirty="0" smtClean="0">
                <a:solidFill>
                  <a:srgbClr val="FF0000"/>
                </a:solidFill>
              </a:rPr>
              <a:t>材</a:t>
            </a:r>
            <a:r>
              <a:rPr lang="zh-TW" altLang="en-US" sz="2000" dirty="0" smtClean="0">
                <a:solidFill>
                  <a:srgbClr val="FF0000"/>
                </a:solidFill>
              </a:rPr>
              <a:t>料</a:t>
            </a:r>
            <a:r>
              <a:rPr lang="en-US" altLang="zh-TW" sz="2000" dirty="0" smtClean="0">
                <a:solidFill>
                  <a:srgbClr val="FF0000"/>
                </a:solidFill>
              </a:rPr>
              <a:t>+</a:t>
            </a:r>
            <a:r>
              <a:rPr lang="zh-CN" altLang="en-US" sz="2000" dirty="0" smtClean="0">
                <a:solidFill>
                  <a:srgbClr val="FF0000"/>
                </a:solidFill>
              </a:rPr>
              <a:t>人力</a:t>
            </a:r>
            <a:r>
              <a:rPr lang="en-US" altLang="zh-TW" sz="2000" dirty="0" smtClean="0">
                <a:solidFill>
                  <a:srgbClr val="FF0000"/>
                </a:solidFill>
              </a:rPr>
              <a:t>+</a:t>
            </a:r>
            <a:r>
              <a:rPr lang="zh-TW" altLang="en-US" sz="2000" dirty="0" smtClean="0">
                <a:solidFill>
                  <a:srgbClr val="FF0000"/>
                </a:solidFill>
              </a:rPr>
              <a:t>結構成本</a:t>
            </a:r>
            <a:r>
              <a:rPr lang="en-US" altLang="zh-TW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>
                <a:solidFill>
                  <a:srgbClr val="FF0000"/>
                </a:solidFill>
              </a:rPr>
              <a:t>           </a:t>
            </a:r>
            <a:r>
              <a:rPr lang="en-US" sz="2000" dirty="0" smtClean="0"/>
              <a:t>(Material Price + Labor cost + Structure cost)</a:t>
            </a:r>
          </a:p>
          <a:p>
            <a:pPr marL="285750" indent="-285750">
              <a:spcBef>
                <a:spcPts val="0"/>
              </a:spcBef>
            </a:pPr>
            <a:endParaRPr lang="en-US" sz="2000" dirty="0" smtClean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rgbClr val="FF0000"/>
                </a:solidFill>
              </a:rPr>
              <a:t>交貨期 </a:t>
            </a:r>
            <a:r>
              <a:rPr lang="en-US" sz="2000" dirty="0" smtClean="0"/>
              <a:t>Lead-time                                 (</a:t>
            </a:r>
            <a:r>
              <a:rPr lang="zh-TW" altLang="en-US" sz="2000" dirty="0" smtClean="0">
                <a:solidFill>
                  <a:srgbClr val="FF0000"/>
                </a:solidFill>
              </a:rPr>
              <a:t>下單</a:t>
            </a:r>
            <a:r>
              <a:rPr lang="zh-CN" altLang="en-US" sz="2000" dirty="0" smtClean="0">
                <a:solidFill>
                  <a:srgbClr val="FF0000"/>
                </a:solidFill>
              </a:rPr>
              <a:t>－</a:t>
            </a:r>
            <a:r>
              <a:rPr lang="zh-TW" altLang="en-US" sz="2000" dirty="0" smtClean="0">
                <a:solidFill>
                  <a:srgbClr val="FF0000"/>
                </a:solidFill>
              </a:rPr>
              <a:t>收貨</a:t>
            </a:r>
            <a:r>
              <a:rPr lang="en-US" sz="2000" dirty="0" smtClean="0"/>
              <a:t>from customer order to arriving destination)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rgbClr val="FF0000"/>
                </a:solidFill>
              </a:rPr>
              <a:t>起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訂量 </a:t>
            </a:r>
            <a:r>
              <a:rPr lang="en-US" sz="2000" dirty="0" smtClean="0"/>
              <a:t>Minimum Order Quantity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1123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/>
          <a:stretch/>
        </p:blipFill>
        <p:spPr>
          <a:xfrm>
            <a:off x="81280" y="1371600"/>
            <a:ext cx="5130800" cy="4732020"/>
          </a:xfrm>
          <a:prstGeom prst="rect">
            <a:avLst/>
          </a:prstGeom>
        </p:spPr>
      </p:pic>
      <p:sp>
        <p:nvSpPr>
          <p:cNvPr id="20498" name="Titel 1"/>
          <p:cNvSpPr>
            <a:spLocks noGrp="1"/>
          </p:cNvSpPr>
          <p:nvPr>
            <p:ph type="title" idx="4294967295"/>
          </p:nvPr>
        </p:nvSpPr>
        <p:spPr>
          <a:xfrm>
            <a:off x="228600" y="271462"/>
            <a:ext cx="7543800" cy="719138"/>
          </a:xfrm>
        </p:spPr>
        <p:txBody>
          <a:bodyPr>
            <a:noAutofit/>
          </a:bodyPr>
          <a:lstStyle/>
          <a:p>
            <a:pPr eaLnBrk="0" hangingPunct="0">
              <a:defRPr/>
            </a:pPr>
            <a:r>
              <a:rPr lang="zh-TW" altLang="en-US" sz="3200" kern="1200" dirty="0">
                <a:ea typeface="宋体" pitchFamily="2" charset="-122"/>
                <a:sym typeface="Arial" charset="0"/>
              </a:rPr>
              <a:t>目標</a:t>
            </a:r>
            <a:r>
              <a:rPr lang="zh-CN" altLang="en-US" sz="3200" kern="1200" dirty="0">
                <a:ea typeface="宋体" pitchFamily="2" charset="-122"/>
                <a:sym typeface="Arial" charset="0"/>
              </a:rPr>
              <a:t>：</a:t>
            </a:r>
            <a:r>
              <a:rPr lang="zh-TW" altLang="en-US" sz="3200" kern="1200" dirty="0">
                <a:ea typeface="宋体" pitchFamily="2" charset="-122"/>
                <a:sym typeface="Arial" charset="0"/>
              </a:rPr>
              <a:t>優等服務</a:t>
            </a:r>
            <a:r>
              <a:rPr lang="en-US" altLang="zh-CN" sz="3200" kern="1200" dirty="0">
                <a:ea typeface="宋体" pitchFamily="2" charset="-122"/>
                <a:sym typeface="Arial" charset="0"/>
              </a:rPr>
              <a:t>+</a:t>
            </a:r>
            <a:r>
              <a:rPr lang="zh-TW" altLang="en-US" sz="3200" kern="1200" dirty="0">
                <a:ea typeface="宋体" pitchFamily="2" charset="-122"/>
                <a:sym typeface="Arial" charset="0"/>
              </a:rPr>
              <a:t>合理價格</a:t>
            </a:r>
            <a:r>
              <a:rPr lang="en-US" altLang="zh-CN" sz="3200" kern="1200" dirty="0">
                <a:ea typeface="宋体" pitchFamily="2" charset="-122"/>
                <a:sym typeface="Arial" charset="0"/>
              </a:rPr>
              <a:t>+</a:t>
            </a:r>
            <a:r>
              <a:rPr lang="zh-CN" altLang="en-US" sz="3200" kern="1200" dirty="0">
                <a:ea typeface="宋体" pitchFamily="2" charset="-122"/>
                <a:sym typeface="Arial" charset="0"/>
              </a:rPr>
              <a:t>優良</a:t>
            </a:r>
            <a:r>
              <a:rPr lang="zh-TW" altLang="en-US" sz="3200" kern="1200" dirty="0">
                <a:ea typeface="宋体" pitchFamily="2" charset="-122"/>
                <a:sym typeface="Arial" charset="0"/>
              </a:rPr>
              <a:t>品質。</a:t>
            </a:r>
            <a:r>
              <a:rPr lang="en-GB" altLang="zh-CN" sz="1400" kern="1200" dirty="0">
                <a:ea typeface="宋体" pitchFamily="2" charset="-122"/>
                <a:sym typeface="Arial" charset="0"/>
              </a:rPr>
              <a:t/>
            </a:r>
            <a:br>
              <a:rPr lang="en-GB" altLang="zh-CN" sz="1400" kern="1200" dirty="0">
                <a:ea typeface="宋体" pitchFamily="2" charset="-122"/>
                <a:sym typeface="Arial" charset="0"/>
              </a:rPr>
            </a:br>
            <a:r>
              <a:rPr lang="en-GB" altLang="zh-CN" sz="1400" kern="1200" dirty="0" smtClean="0">
                <a:ea typeface="宋体" pitchFamily="2" charset="-122"/>
                <a:sym typeface="Arial" charset="0"/>
              </a:rPr>
              <a:t>Our Target is providing a EXCELLENT Service to a reasonable price and good Quality</a:t>
            </a:r>
            <a:endParaRPr lang="en-GB" altLang="zh-CN" sz="1400" kern="1200" dirty="0">
              <a:ea typeface="宋体" pitchFamily="2" charset="-122"/>
              <a:sym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716280" cy="5013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"/>
          <a:stretch/>
        </p:blipFill>
        <p:spPr>
          <a:xfrm>
            <a:off x="5767433" y="1143000"/>
            <a:ext cx="2995567" cy="2983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0" y="44196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FF0000"/>
                </a:solidFill>
              </a:rPr>
              <a:t>每年減價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1,5 </a:t>
            </a:r>
            <a:r>
              <a:rPr lang="en-US" altLang="zh-TW" sz="2400" b="1" dirty="0">
                <a:solidFill>
                  <a:srgbClr val="FF0000"/>
                </a:solidFill>
              </a:rPr>
              <a:t>%</a:t>
            </a:r>
            <a:endParaRPr lang="en-US" sz="24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      Every year -1,5% sales price 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reduction </a:t>
            </a:r>
          </a:p>
          <a:p>
            <a:pPr marL="285750" indent="-285750">
              <a:spcBef>
                <a:spcPts val="0"/>
              </a:spcBef>
            </a:pPr>
            <a:r>
              <a:rPr lang="en-US" altLang="zh-TW" b="1" dirty="0" smtClean="0">
                <a:solidFill>
                  <a:srgbClr val="FF0000"/>
                </a:solidFill>
              </a:rPr>
              <a:t>     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FF0000"/>
                </a:solidFill>
              </a:rPr>
              <a:t>每年每個部門提升效益 </a:t>
            </a:r>
            <a:r>
              <a:rPr lang="en-US" altLang="zh-TW" sz="2400" b="1" dirty="0">
                <a:solidFill>
                  <a:srgbClr val="FF0000"/>
                </a:solidFill>
              </a:rPr>
              <a:t>6 %</a:t>
            </a:r>
            <a:endParaRPr lang="en-US" sz="24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      Every year 6% more efficient in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each department </a:t>
            </a:r>
          </a:p>
          <a:p>
            <a:pPr marL="285750" indent="-285750">
              <a:spcBef>
                <a:spcPts val="0"/>
              </a:spcBef>
            </a:pPr>
            <a:r>
              <a:rPr lang="zh-TW" altLang="en-US" b="1" dirty="0" smtClean="0">
                <a:solidFill>
                  <a:srgbClr val="FF0000"/>
                </a:solidFill>
              </a:rPr>
              <a:t>   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4438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Continues Improvement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3" b="7959"/>
          <a:stretch/>
        </p:blipFill>
        <p:spPr>
          <a:xfrm>
            <a:off x="670560" y="1268760"/>
            <a:ext cx="7802880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7183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 txBox="1">
            <a:spLocks/>
          </p:cNvSpPr>
          <p:nvPr/>
        </p:nvSpPr>
        <p:spPr bwMode="auto">
          <a:xfrm>
            <a:off x="685800" y="3733800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36000" anchor="b"/>
          <a:lstStyle/>
          <a:p>
            <a:pPr algn="ctr">
              <a:spcBef>
                <a:spcPct val="50000"/>
              </a:spcBef>
            </a:pPr>
            <a:endParaRPr lang="en-US" sz="2800">
              <a:solidFill>
                <a:srgbClr val="7F7F7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851228"/>
            <a:ext cx="4540217" cy="31239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9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TRUE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9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+mn-cs"/>
              </a:rPr>
              <a:t>NORTH</a:t>
            </a:r>
            <a:endParaRPr lang="en-US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00200"/>
            <a:ext cx="4725144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7578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1230313"/>
            <a:ext cx="8655050" cy="53990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bluebison.net/books/coloring_books/2007/0707/monkey-mountain-village-coloring-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" y="1019175"/>
            <a:ext cx="6553200" cy="5376735"/>
          </a:xfrm>
          <a:prstGeom prst="rect">
            <a:avLst/>
          </a:prstGeom>
          <a:noFill/>
        </p:spPr>
      </p:pic>
      <p:sp>
        <p:nvSpPr>
          <p:cNvPr id="5" name="Donut 4"/>
          <p:cNvSpPr/>
          <p:nvPr/>
        </p:nvSpPr>
        <p:spPr bwMode="auto">
          <a:xfrm>
            <a:off x="3079750" y="1628775"/>
            <a:ext cx="685800" cy="609600"/>
          </a:xfrm>
          <a:prstGeom prst="donut">
            <a:avLst>
              <a:gd name="adj" fmla="val 1118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196055" y="2114049"/>
            <a:ext cx="3540894" cy="3254014"/>
          </a:xfrm>
          <a:custGeom>
            <a:avLst/>
            <a:gdLst>
              <a:gd name="connsiteX0" fmla="*/ 0 w 3540894"/>
              <a:gd name="connsiteY0" fmla="*/ 3248526 h 3254014"/>
              <a:gd name="connsiteX1" fmla="*/ 276727 w 3540894"/>
              <a:gd name="connsiteY1" fmla="*/ 3224463 h 3254014"/>
              <a:gd name="connsiteX2" fmla="*/ 312821 w 3540894"/>
              <a:gd name="connsiteY2" fmla="*/ 3212431 h 3254014"/>
              <a:gd name="connsiteX3" fmla="*/ 348916 w 3540894"/>
              <a:gd name="connsiteY3" fmla="*/ 3188368 h 3254014"/>
              <a:gd name="connsiteX4" fmla="*/ 372979 w 3540894"/>
              <a:gd name="connsiteY4" fmla="*/ 3152273 h 3254014"/>
              <a:gd name="connsiteX5" fmla="*/ 409074 w 3540894"/>
              <a:gd name="connsiteY5" fmla="*/ 3128210 h 3254014"/>
              <a:gd name="connsiteX6" fmla="*/ 433137 w 3540894"/>
              <a:gd name="connsiteY6" fmla="*/ 3056021 h 3254014"/>
              <a:gd name="connsiteX7" fmla="*/ 445169 w 3540894"/>
              <a:gd name="connsiteY7" fmla="*/ 3019926 h 3254014"/>
              <a:gd name="connsiteX8" fmla="*/ 505327 w 3540894"/>
              <a:gd name="connsiteY8" fmla="*/ 2959768 h 3254014"/>
              <a:gd name="connsiteX9" fmla="*/ 529390 w 3540894"/>
              <a:gd name="connsiteY9" fmla="*/ 2923673 h 3254014"/>
              <a:gd name="connsiteX10" fmla="*/ 565484 w 3540894"/>
              <a:gd name="connsiteY10" fmla="*/ 2911642 h 3254014"/>
              <a:gd name="connsiteX11" fmla="*/ 697832 w 3540894"/>
              <a:gd name="connsiteY11" fmla="*/ 2875547 h 3254014"/>
              <a:gd name="connsiteX12" fmla="*/ 721895 w 3540894"/>
              <a:gd name="connsiteY12" fmla="*/ 2803358 h 3254014"/>
              <a:gd name="connsiteX13" fmla="*/ 733927 w 3540894"/>
              <a:gd name="connsiteY13" fmla="*/ 2767263 h 3254014"/>
              <a:gd name="connsiteX14" fmla="*/ 878306 w 3540894"/>
              <a:gd name="connsiteY14" fmla="*/ 2779294 h 3254014"/>
              <a:gd name="connsiteX15" fmla="*/ 1022684 w 3540894"/>
              <a:gd name="connsiteY15" fmla="*/ 2803358 h 3254014"/>
              <a:gd name="connsiteX16" fmla="*/ 1106906 w 3540894"/>
              <a:gd name="connsiteY16" fmla="*/ 2815389 h 3254014"/>
              <a:gd name="connsiteX17" fmla="*/ 1143000 w 3540894"/>
              <a:gd name="connsiteY17" fmla="*/ 2827421 h 3254014"/>
              <a:gd name="connsiteX18" fmla="*/ 1203158 w 3540894"/>
              <a:gd name="connsiteY18" fmla="*/ 2839452 h 3254014"/>
              <a:gd name="connsiteX19" fmla="*/ 1227221 w 3540894"/>
              <a:gd name="connsiteY19" fmla="*/ 2875547 h 3254014"/>
              <a:gd name="connsiteX20" fmla="*/ 1299411 w 3540894"/>
              <a:gd name="connsiteY20" fmla="*/ 2899610 h 3254014"/>
              <a:gd name="connsiteX21" fmla="*/ 1335506 w 3540894"/>
              <a:gd name="connsiteY21" fmla="*/ 2911642 h 3254014"/>
              <a:gd name="connsiteX22" fmla="*/ 1431758 w 3540894"/>
              <a:gd name="connsiteY22" fmla="*/ 2935705 h 3254014"/>
              <a:gd name="connsiteX23" fmla="*/ 1503948 w 3540894"/>
              <a:gd name="connsiteY23" fmla="*/ 2959768 h 3254014"/>
              <a:gd name="connsiteX24" fmla="*/ 1888958 w 3540894"/>
              <a:gd name="connsiteY24" fmla="*/ 2947737 h 3254014"/>
              <a:gd name="connsiteX25" fmla="*/ 2033337 w 3540894"/>
              <a:gd name="connsiteY25" fmla="*/ 2923673 h 3254014"/>
              <a:gd name="connsiteX26" fmla="*/ 2081463 w 3540894"/>
              <a:gd name="connsiteY26" fmla="*/ 2851484 h 3254014"/>
              <a:gd name="connsiteX27" fmla="*/ 2093495 w 3540894"/>
              <a:gd name="connsiteY27" fmla="*/ 2815389 h 3254014"/>
              <a:gd name="connsiteX28" fmla="*/ 2117558 w 3540894"/>
              <a:gd name="connsiteY28" fmla="*/ 2779294 h 3254014"/>
              <a:gd name="connsiteX29" fmla="*/ 2153653 w 3540894"/>
              <a:gd name="connsiteY29" fmla="*/ 2767263 h 3254014"/>
              <a:gd name="connsiteX30" fmla="*/ 2165684 w 3540894"/>
              <a:gd name="connsiteY30" fmla="*/ 2731168 h 3254014"/>
              <a:gd name="connsiteX31" fmla="*/ 2225842 w 3540894"/>
              <a:gd name="connsiteY31" fmla="*/ 2683042 h 3254014"/>
              <a:gd name="connsiteX32" fmla="*/ 2298032 w 3540894"/>
              <a:gd name="connsiteY32" fmla="*/ 2658979 h 3254014"/>
              <a:gd name="connsiteX33" fmla="*/ 2382253 w 3540894"/>
              <a:gd name="connsiteY33" fmla="*/ 2634915 h 3254014"/>
              <a:gd name="connsiteX34" fmla="*/ 2430379 w 3540894"/>
              <a:gd name="connsiteY34" fmla="*/ 2646947 h 3254014"/>
              <a:gd name="connsiteX35" fmla="*/ 2442411 w 3540894"/>
              <a:gd name="connsiteY35" fmla="*/ 2695073 h 3254014"/>
              <a:gd name="connsiteX36" fmla="*/ 2646948 w 3540894"/>
              <a:gd name="connsiteY36" fmla="*/ 2707105 h 3254014"/>
              <a:gd name="connsiteX37" fmla="*/ 3007895 w 3540894"/>
              <a:gd name="connsiteY37" fmla="*/ 2707105 h 3254014"/>
              <a:gd name="connsiteX38" fmla="*/ 3031958 w 3540894"/>
              <a:gd name="connsiteY38" fmla="*/ 2671010 h 3254014"/>
              <a:gd name="connsiteX39" fmla="*/ 3068053 w 3540894"/>
              <a:gd name="connsiteY39" fmla="*/ 2646947 h 3254014"/>
              <a:gd name="connsiteX40" fmla="*/ 3092116 w 3540894"/>
              <a:gd name="connsiteY40" fmla="*/ 2574758 h 3254014"/>
              <a:gd name="connsiteX41" fmla="*/ 3043990 w 3540894"/>
              <a:gd name="connsiteY41" fmla="*/ 2406315 h 3254014"/>
              <a:gd name="connsiteX42" fmla="*/ 3007895 w 3540894"/>
              <a:gd name="connsiteY42" fmla="*/ 2394284 h 3254014"/>
              <a:gd name="connsiteX43" fmla="*/ 2935706 w 3540894"/>
              <a:gd name="connsiteY43" fmla="*/ 2346158 h 3254014"/>
              <a:gd name="connsiteX44" fmla="*/ 2875548 w 3540894"/>
              <a:gd name="connsiteY44" fmla="*/ 2298031 h 3254014"/>
              <a:gd name="connsiteX45" fmla="*/ 2851484 w 3540894"/>
              <a:gd name="connsiteY45" fmla="*/ 2261937 h 3254014"/>
              <a:gd name="connsiteX46" fmla="*/ 2863516 w 3540894"/>
              <a:gd name="connsiteY46" fmla="*/ 2225842 h 3254014"/>
              <a:gd name="connsiteX47" fmla="*/ 2911642 w 3540894"/>
              <a:gd name="connsiteY47" fmla="*/ 2141621 h 3254014"/>
              <a:gd name="connsiteX48" fmla="*/ 2935706 w 3540894"/>
              <a:gd name="connsiteY48" fmla="*/ 2117558 h 3254014"/>
              <a:gd name="connsiteX49" fmla="*/ 3056021 w 3540894"/>
              <a:gd name="connsiteY49" fmla="*/ 2093494 h 3254014"/>
              <a:gd name="connsiteX50" fmla="*/ 3128211 w 3540894"/>
              <a:gd name="connsiteY50" fmla="*/ 2057400 h 3254014"/>
              <a:gd name="connsiteX51" fmla="*/ 3140242 w 3540894"/>
              <a:gd name="connsiteY51" fmla="*/ 2021305 h 3254014"/>
              <a:gd name="connsiteX52" fmla="*/ 3164306 w 3540894"/>
              <a:gd name="connsiteY52" fmla="*/ 1997242 h 3254014"/>
              <a:gd name="connsiteX53" fmla="*/ 3128211 w 3540894"/>
              <a:gd name="connsiteY53" fmla="*/ 1780673 h 3254014"/>
              <a:gd name="connsiteX54" fmla="*/ 3092116 w 3540894"/>
              <a:gd name="connsiteY54" fmla="*/ 1768642 h 3254014"/>
              <a:gd name="connsiteX55" fmla="*/ 3092116 w 3540894"/>
              <a:gd name="connsiteY55" fmla="*/ 1588168 h 3254014"/>
              <a:gd name="connsiteX56" fmla="*/ 3164306 w 3540894"/>
              <a:gd name="connsiteY56" fmla="*/ 1467852 h 3254014"/>
              <a:gd name="connsiteX57" fmla="*/ 3200400 w 3540894"/>
              <a:gd name="connsiteY57" fmla="*/ 1455821 h 3254014"/>
              <a:gd name="connsiteX58" fmla="*/ 3236495 w 3540894"/>
              <a:gd name="connsiteY58" fmla="*/ 1431758 h 3254014"/>
              <a:gd name="connsiteX59" fmla="*/ 3513221 w 3540894"/>
              <a:gd name="connsiteY59" fmla="*/ 1407694 h 3254014"/>
              <a:gd name="connsiteX60" fmla="*/ 3537284 w 3540894"/>
              <a:gd name="connsiteY60" fmla="*/ 1371600 h 3254014"/>
              <a:gd name="connsiteX61" fmla="*/ 3525253 w 3540894"/>
              <a:gd name="connsiteY61" fmla="*/ 1046747 h 3254014"/>
              <a:gd name="connsiteX62" fmla="*/ 3513221 w 3540894"/>
              <a:gd name="connsiteY62" fmla="*/ 1010652 h 3254014"/>
              <a:gd name="connsiteX63" fmla="*/ 3429000 w 3540894"/>
              <a:gd name="connsiteY63" fmla="*/ 914400 h 3254014"/>
              <a:gd name="connsiteX64" fmla="*/ 3368842 w 3540894"/>
              <a:gd name="connsiteY64" fmla="*/ 842210 h 3254014"/>
              <a:gd name="connsiteX65" fmla="*/ 3272590 w 3540894"/>
              <a:gd name="connsiteY65" fmla="*/ 757989 h 3254014"/>
              <a:gd name="connsiteX66" fmla="*/ 3200400 w 3540894"/>
              <a:gd name="connsiteY66" fmla="*/ 733926 h 3254014"/>
              <a:gd name="connsiteX67" fmla="*/ 3164306 w 3540894"/>
              <a:gd name="connsiteY67" fmla="*/ 721894 h 3254014"/>
              <a:gd name="connsiteX68" fmla="*/ 3128211 w 3540894"/>
              <a:gd name="connsiteY68" fmla="*/ 709863 h 3254014"/>
              <a:gd name="connsiteX69" fmla="*/ 3056021 w 3540894"/>
              <a:gd name="connsiteY69" fmla="*/ 721894 h 3254014"/>
              <a:gd name="connsiteX70" fmla="*/ 2911642 w 3540894"/>
              <a:gd name="connsiteY70" fmla="*/ 733926 h 3254014"/>
              <a:gd name="connsiteX71" fmla="*/ 2851484 w 3540894"/>
              <a:gd name="connsiteY71" fmla="*/ 782052 h 3254014"/>
              <a:gd name="connsiteX72" fmla="*/ 2815390 w 3540894"/>
              <a:gd name="connsiteY72" fmla="*/ 1070810 h 3254014"/>
              <a:gd name="connsiteX73" fmla="*/ 2803358 w 3540894"/>
              <a:gd name="connsiteY73" fmla="*/ 1106905 h 3254014"/>
              <a:gd name="connsiteX74" fmla="*/ 2658979 w 3540894"/>
              <a:gd name="connsiteY74" fmla="*/ 1118937 h 3254014"/>
              <a:gd name="connsiteX75" fmla="*/ 2586790 w 3540894"/>
              <a:gd name="connsiteY75" fmla="*/ 1167063 h 3254014"/>
              <a:gd name="connsiteX76" fmla="*/ 2538663 w 3540894"/>
              <a:gd name="connsiteY76" fmla="*/ 1227221 h 3254014"/>
              <a:gd name="connsiteX77" fmla="*/ 2430379 w 3540894"/>
              <a:gd name="connsiteY77" fmla="*/ 1275347 h 3254014"/>
              <a:gd name="connsiteX78" fmla="*/ 2430379 w 3540894"/>
              <a:gd name="connsiteY78" fmla="*/ 1275347 h 3254014"/>
              <a:gd name="connsiteX79" fmla="*/ 2394284 w 3540894"/>
              <a:gd name="connsiteY79" fmla="*/ 1299410 h 3254014"/>
              <a:gd name="connsiteX80" fmla="*/ 2370221 w 3540894"/>
              <a:gd name="connsiteY80" fmla="*/ 1335505 h 3254014"/>
              <a:gd name="connsiteX81" fmla="*/ 2346158 w 3540894"/>
              <a:gd name="connsiteY81" fmla="*/ 1431758 h 3254014"/>
              <a:gd name="connsiteX82" fmla="*/ 2322095 w 3540894"/>
              <a:gd name="connsiteY82" fmla="*/ 1407694 h 3254014"/>
              <a:gd name="connsiteX83" fmla="*/ 2310063 w 3540894"/>
              <a:gd name="connsiteY83" fmla="*/ 1371600 h 3254014"/>
              <a:gd name="connsiteX84" fmla="*/ 2273969 w 3540894"/>
              <a:gd name="connsiteY84" fmla="*/ 1347537 h 3254014"/>
              <a:gd name="connsiteX85" fmla="*/ 2225842 w 3540894"/>
              <a:gd name="connsiteY85" fmla="*/ 1299410 h 3254014"/>
              <a:gd name="connsiteX86" fmla="*/ 2069432 w 3540894"/>
              <a:gd name="connsiteY86" fmla="*/ 1323473 h 3254014"/>
              <a:gd name="connsiteX87" fmla="*/ 2045369 w 3540894"/>
              <a:gd name="connsiteY87" fmla="*/ 1347537 h 3254014"/>
              <a:gd name="connsiteX88" fmla="*/ 2009274 w 3540894"/>
              <a:gd name="connsiteY88" fmla="*/ 1371600 h 3254014"/>
              <a:gd name="connsiteX89" fmla="*/ 1973179 w 3540894"/>
              <a:gd name="connsiteY89" fmla="*/ 1491915 h 3254014"/>
              <a:gd name="connsiteX90" fmla="*/ 1925053 w 3540894"/>
              <a:gd name="connsiteY90" fmla="*/ 1479884 h 3254014"/>
              <a:gd name="connsiteX91" fmla="*/ 1888958 w 3540894"/>
              <a:gd name="connsiteY91" fmla="*/ 1407694 h 3254014"/>
              <a:gd name="connsiteX92" fmla="*/ 1852863 w 3540894"/>
              <a:gd name="connsiteY92" fmla="*/ 1383631 h 3254014"/>
              <a:gd name="connsiteX93" fmla="*/ 1756611 w 3540894"/>
              <a:gd name="connsiteY93" fmla="*/ 1323473 h 3254014"/>
              <a:gd name="connsiteX94" fmla="*/ 1720516 w 3540894"/>
              <a:gd name="connsiteY94" fmla="*/ 1311442 h 3254014"/>
              <a:gd name="connsiteX95" fmla="*/ 1636295 w 3540894"/>
              <a:gd name="connsiteY95" fmla="*/ 1323473 h 3254014"/>
              <a:gd name="connsiteX96" fmla="*/ 1600200 w 3540894"/>
              <a:gd name="connsiteY96" fmla="*/ 1335505 h 3254014"/>
              <a:gd name="connsiteX97" fmla="*/ 1552074 w 3540894"/>
              <a:gd name="connsiteY97" fmla="*/ 1347537 h 3254014"/>
              <a:gd name="connsiteX98" fmla="*/ 1528011 w 3540894"/>
              <a:gd name="connsiteY98" fmla="*/ 1383631 h 3254014"/>
              <a:gd name="connsiteX99" fmla="*/ 1528011 w 3540894"/>
              <a:gd name="connsiteY99" fmla="*/ 1467852 h 3254014"/>
              <a:gd name="connsiteX100" fmla="*/ 1491916 w 3540894"/>
              <a:gd name="connsiteY100" fmla="*/ 1491915 h 3254014"/>
              <a:gd name="connsiteX101" fmla="*/ 1419727 w 3540894"/>
              <a:gd name="connsiteY101" fmla="*/ 1515979 h 3254014"/>
              <a:gd name="connsiteX102" fmla="*/ 1179095 w 3540894"/>
              <a:gd name="connsiteY102" fmla="*/ 1503947 h 3254014"/>
              <a:gd name="connsiteX103" fmla="*/ 1155032 w 3540894"/>
              <a:gd name="connsiteY103" fmla="*/ 1467852 h 3254014"/>
              <a:gd name="connsiteX104" fmla="*/ 1130969 w 3540894"/>
              <a:gd name="connsiteY104" fmla="*/ 1395663 h 3254014"/>
              <a:gd name="connsiteX105" fmla="*/ 1118937 w 3540894"/>
              <a:gd name="connsiteY105" fmla="*/ 1359568 h 3254014"/>
              <a:gd name="connsiteX106" fmla="*/ 1046748 w 3540894"/>
              <a:gd name="connsiteY106" fmla="*/ 1311442 h 3254014"/>
              <a:gd name="connsiteX107" fmla="*/ 1022684 w 3540894"/>
              <a:gd name="connsiteY107" fmla="*/ 1287379 h 3254014"/>
              <a:gd name="connsiteX108" fmla="*/ 938463 w 3540894"/>
              <a:gd name="connsiteY108" fmla="*/ 1275347 h 3254014"/>
              <a:gd name="connsiteX109" fmla="*/ 902369 w 3540894"/>
              <a:gd name="connsiteY109" fmla="*/ 1263315 h 3254014"/>
              <a:gd name="connsiteX110" fmla="*/ 866274 w 3540894"/>
              <a:gd name="connsiteY110" fmla="*/ 1239252 h 3254014"/>
              <a:gd name="connsiteX111" fmla="*/ 685800 w 3540894"/>
              <a:gd name="connsiteY111" fmla="*/ 1251284 h 3254014"/>
              <a:gd name="connsiteX112" fmla="*/ 613611 w 3540894"/>
              <a:gd name="connsiteY112" fmla="*/ 1263315 h 3254014"/>
              <a:gd name="connsiteX113" fmla="*/ 577516 w 3540894"/>
              <a:gd name="connsiteY113" fmla="*/ 1407694 h 3254014"/>
              <a:gd name="connsiteX114" fmla="*/ 553453 w 3540894"/>
              <a:gd name="connsiteY114" fmla="*/ 1431758 h 3254014"/>
              <a:gd name="connsiteX115" fmla="*/ 493295 w 3540894"/>
              <a:gd name="connsiteY115" fmla="*/ 1479884 h 3254014"/>
              <a:gd name="connsiteX116" fmla="*/ 421106 w 3540894"/>
              <a:gd name="connsiteY116" fmla="*/ 1540042 h 3254014"/>
              <a:gd name="connsiteX117" fmla="*/ 385011 w 3540894"/>
              <a:gd name="connsiteY117" fmla="*/ 1552073 h 3254014"/>
              <a:gd name="connsiteX118" fmla="*/ 372979 w 3540894"/>
              <a:gd name="connsiteY118" fmla="*/ 1660358 h 3254014"/>
              <a:gd name="connsiteX119" fmla="*/ 336884 w 3540894"/>
              <a:gd name="connsiteY119" fmla="*/ 1684421 h 3254014"/>
              <a:gd name="connsiteX120" fmla="*/ 264695 w 3540894"/>
              <a:gd name="connsiteY120" fmla="*/ 1648326 h 3254014"/>
              <a:gd name="connsiteX121" fmla="*/ 252663 w 3540894"/>
              <a:gd name="connsiteY121" fmla="*/ 1612231 h 3254014"/>
              <a:gd name="connsiteX122" fmla="*/ 180474 w 3540894"/>
              <a:gd name="connsiteY122" fmla="*/ 1564105 h 3254014"/>
              <a:gd name="connsiteX123" fmla="*/ 144379 w 3540894"/>
              <a:gd name="connsiteY123" fmla="*/ 1491915 h 3254014"/>
              <a:gd name="connsiteX124" fmla="*/ 132348 w 3540894"/>
              <a:gd name="connsiteY124" fmla="*/ 1455821 h 3254014"/>
              <a:gd name="connsiteX125" fmla="*/ 144379 w 3540894"/>
              <a:gd name="connsiteY125" fmla="*/ 1347537 h 3254014"/>
              <a:gd name="connsiteX126" fmla="*/ 204537 w 3540894"/>
              <a:gd name="connsiteY126" fmla="*/ 1239252 h 3254014"/>
              <a:gd name="connsiteX127" fmla="*/ 252663 w 3540894"/>
              <a:gd name="connsiteY127" fmla="*/ 1215189 h 3254014"/>
              <a:gd name="connsiteX128" fmla="*/ 276727 w 3540894"/>
              <a:gd name="connsiteY128" fmla="*/ 1191126 h 3254014"/>
              <a:gd name="connsiteX129" fmla="*/ 312821 w 3540894"/>
              <a:gd name="connsiteY129" fmla="*/ 1167063 h 3254014"/>
              <a:gd name="connsiteX130" fmla="*/ 360948 w 3540894"/>
              <a:gd name="connsiteY130" fmla="*/ 1106905 h 3254014"/>
              <a:gd name="connsiteX131" fmla="*/ 372979 w 3540894"/>
              <a:gd name="connsiteY131" fmla="*/ 1070810 h 3254014"/>
              <a:gd name="connsiteX132" fmla="*/ 421106 w 3540894"/>
              <a:gd name="connsiteY132" fmla="*/ 998621 h 3254014"/>
              <a:gd name="connsiteX133" fmla="*/ 469232 w 3540894"/>
              <a:gd name="connsiteY133" fmla="*/ 926431 h 3254014"/>
              <a:gd name="connsiteX134" fmla="*/ 493295 w 3540894"/>
              <a:gd name="connsiteY134" fmla="*/ 890337 h 3254014"/>
              <a:gd name="connsiteX135" fmla="*/ 481263 w 3540894"/>
              <a:gd name="connsiteY135" fmla="*/ 782052 h 3254014"/>
              <a:gd name="connsiteX136" fmla="*/ 457200 w 3540894"/>
              <a:gd name="connsiteY136" fmla="*/ 709863 h 3254014"/>
              <a:gd name="connsiteX137" fmla="*/ 421106 w 3540894"/>
              <a:gd name="connsiteY137" fmla="*/ 685800 h 3254014"/>
              <a:gd name="connsiteX138" fmla="*/ 324853 w 3540894"/>
              <a:gd name="connsiteY138" fmla="*/ 661737 h 3254014"/>
              <a:gd name="connsiteX139" fmla="*/ 288758 w 3540894"/>
              <a:gd name="connsiteY139" fmla="*/ 649705 h 3254014"/>
              <a:gd name="connsiteX140" fmla="*/ 228600 w 3540894"/>
              <a:gd name="connsiteY140" fmla="*/ 553452 h 3254014"/>
              <a:gd name="connsiteX141" fmla="*/ 204537 w 3540894"/>
              <a:gd name="connsiteY141" fmla="*/ 481263 h 3254014"/>
              <a:gd name="connsiteX142" fmla="*/ 156411 w 3540894"/>
              <a:gd name="connsiteY142" fmla="*/ 409073 h 3254014"/>
              <a:gd name="connsiteX143" fmla="*/ 132348 w 3540894"/>
              <a:gd name="connsiteY143" fmla="*/ 372979 h 3254014"/>
              <a:gd name="connsiteX144" fmla="*/ 120316 w 3540894"/>
              <a:gd name="connsiteY144" fmla="*/ 336884 h 3254014"/>
              <a:gd name="connsiteX145" fmla="*/ 132348 w 3540894"/>
              <a:gd name="connsiteY145" fmla="*/ 0 h 325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3540894" h="3254014">
                <a:moveTo>
                  <a:pt x="0" y="3248526"/>
                </a:moveTo>
                <a:cubicBezTo>
                  <a:pt x="158708" y="3240173"/>
                  <a:pt x="173297" y="3254014"/>
                  <a:pt x="276727" y="3224463"/>
                </a:cubicBezTo>
                <a:cubicBezTo>
                  <a:pt x="288921" y="3220979"/>
                  <a:pt x="301478" y="3218103"/>
                  <a:pt x="312821" y="3212431"/>
                </a:cubicBezTo>
                <a:cubicBezTo>
                  <a:pt x="325755" y="3205964"/>
                  <a:pt x="336884" y="3196389"/>
                  <a:pt x="348916" y="3188368"/>
                </a:cubicBezTo>
                <a:cubicBezTo>
                  <a:pt x="356937" y="3176336"/>
                  <a:pt x="362754" y="3162498"/>
                  <a:pt x="372979" y="3152273"/>
                </a:cubicBezTo>
                <a:cubicBezTo>
                  <a:pt x="383204" y="3142048"/>
                  <a:pt x="401410" y="3140472"/>
                  <a:pt x="409074" y="3128210"/>
                </a:cubicBezTo>
                <a:cubicBezTo>
                  <a:pt x="422517" y="3106701"/>
                  <a:pt x="425116" y="3080084"/>
                  <a:pt x="433137" y="3056021"/>
                </a:cubicBezTo>
                <a:cubicBezTo>
                  <a:pt x="437148" y="3043989"/>
                  <a:pt x="436201" y="3028894"/>
                  <a:pt x="445169" y="3019926"/>
                </a:cubicBezTo>
                <a:cubicBezTo>
                  <a:pt x="465222" y="2999873"/>
                  <a:pt x="489597" y="2983364"/>
                  <a:pt x="505327" y="2959768"/>
                </a:cubicBezTo>
                <a:cubicBezTo>
                  <a:pt x="513348" y="2947736"/>
                  <a:pt x="518099" y="2932706"/>
                  <a:pt x="529390" y="2923673"/>
                </a:cubicBezTo>
                <a:cubicBezTo>
                  <a:pt x="539293" y="2915751"/>
                  <a:pt x="553249" y="2914979"/>
                  <a:pt x="565484" y="2911642"/>
                </a:cubicBezTo>
                <a:cubicBezTo>
                  <a:pt x="714736" y="2870938"/>
                  <a:pt x="614756" y="2903240"/>
                  <a:pt x="697832" y="2875547"/>
                </a:cubicBezTo>
                <a:lnTo>
                  <a:pt x="721895" y="2803358"/>
                </a:lnTo>
                <a:lnTo>
                  <a:pt x="733927" y="2767263"/>
                </a:lnTo>
                <a:cubicBezTo>
                  <a:pt x="782053" y="2771273"/>
                  <a:pt x="830278" y="2774238"/>
                  <a:pt x="878306" y="2779294"/>
                </a:cubicBezTo>
                <a:cubicBezTo>
                  <a:pt x="985047" y="2790530"/>
                  <a:pt x="933078" y="2788424"/>
                  <a:pt x="1022684" y="2803358"/>
                </a:cubicBezTo>
                <a:cubicBezTo>
                  <a:pt x="1050657" y="2808020"/>
                  <a:pt x="1078832" y="2811379"/>
                  <a:pt x="1106906" y="2815389"/>
                </a:cubicBezTo>
                <a:cubicBezTo>
                  <a:pt x="1118937" y="2819400"/>
                  <a:pt x="1130696" y="2824345"/>
                  <a:pt x="1143000" y="2827421"/>
                </a:cubicBezTo>
                <a:cubicBezTo>
                  <a:pt x="1162839" y="2832381"/>
                  <a:pt x="1185403" y="2829306"/>
                  <a:pt x="1203158" y="2839452"/>
                </a:cubicBezTo>
                <a:cubicBezTo>
                  <a:pt x="1215713" y="2846626"/>
                  <a:pt x="1214959" y="2867883"/>
                  <a:pt x="1227221" y="2875547"/>
                </a:cubicBezTo>
                <a:cubicBezTo>
                  <a:pt x="1248730" y="2888990"/>
                  <a:pt x="1275348" y="2891589"/>
                  <a:pt x="1299411" y="2899610"/>
                </a:cubicBezTo>
                <a:cubicBezTo>
                  <a:pt x="1311443" y="2903621"/>
                  <a:pt x="1323202" y="2908566"/>
                  <a:pt x="1335506" y="2911642"/>
                </a:cubicBezTo>
                <a:cubicBezTo>
                  <a:pt x="1367590" y="2919663"/>
                  <a:pt x="1400384" y="2925247"/>
                  <a:pt x="1431758" y="2935705"/>
                </a:cubicBezTo>
                <a:lnTo>
                  <a:pt x="1503948" y="2959768"/>
                </a:lnTo>
                <a:cubicBezTo>
                  <a:pt x="1632285" y="2955758"/>
                  <a:pt x="1760856" y="2956471"/>
                  <a:pt x="1888958" y="2947737"/>
                </a:cubicBezTo>
                <a:cubicBezTo>
                  <a:pt x="1937635" y="2944418"/>
                  <a:pt x="2033337" y="2923673"/>
                  <a:pt x="2033337" y="2923673"/>
                </a:cubicBezTo>
                <a:cubicBezTo>
                  <a:pt x="2049379" y="2899610"/>
                  <a:pt x="2072317" y="2878920"/>
                  <a:pt x="2081463" y="2851484"/>
                </a:cubicBezTo>
                <a:cubicBezTo>
                  <a:pt x="2085474" y="2839452"/>
                  <a:pt x="2087823" y="2826733"/>
                  <a:pt x="2093495" y="2815389"/>
                </a:cubicBezTo>
                <a:cubicBezTo>
                  <a:pt x="2099962" y="2802455"/>
                  <a:pt x="2106266" y="2788327"/>
                  <a:pt x="2117558" y="2779294"/>
                </a:cubicBezTo>
                <a:cubicBezTo>
                  <a:pt x="2127461" y="2771371"/>
                  <a:pt x="2141621" y="2771273"/>
                  <a:pt x="2153653" y="2767263"/>
                </a:cubicBezTo>
                <a:cubicBezTo>
                  <a:pt x="2157663" y="2755231"/>
                  <a:pt x="2159159" y="2742043"/>
                  <a:pt x="2165684" y="2731168"/>
                </a:cubicBezTo>
                <a:cubicBezTo>
                  <a:pt x="2174774" y="2716018"/>
                  <a:pt x="2212431" y="2689002"/>
                  <a:pt x="2225842" y="2683042"/>
                </a:cubicBezTo>
                <a:cubicBezTo>
                  <a:pt x="2249021" y="2672740"/>
                  <a:pt x="2273969" y="2667000"/>
                  <a:pt x="2298032" y="2658979"/>
                </a:cubicBezTo>
                <a:cubicBezTo>
                  <a:pt x="2349820" y="2641716"/>
                  <a:pt x="2321816" y="2650025"/>
                  <a:pt x="2382253" y="2634915"/>
                </a:cubicBezTo>
                <a:cubicBezTo>
                  <a:pt x="2398295" y="2638926"/>
                  <a:pt x="2418686" y="2635254"/>
                  <a:pt x="2430379" y="2646947"/>
                </a:cubicBezTo>
                <a:cubicBezTo>
                  <a:pt x="2442072" y="2658640"/>
                  <a:pt x="2426479" y="2690647"/>
                  <a:pt x="2442411" y="2695073"/>
                </a:cubicBezTo>
                <a:cubicBezTo>
                  <a:pt x="2508216" y="2713352"/>
                  <a:pt x="2578769" y="2703094"/>
                  <a:pt x="2646948" y="2707105"/>
                </a:cubicBezTo>
                <a:cubicBezTo>
                  <a:pt x="2782441" y="2740980"/>
                  <a:pt x="2766066" y="2741652"/>
                  <a:pt x="3007895" y="2707105"/>
                </a:cubicBezTo>
                <a:cubicBezTo>
                  <a:pt x="3022210" y="2705060"/>
                  <a:pt x="3021733" y="2681235"/>
                  <a:pt x="3031958" y="2671010"/>
                </a:cubicBezTo>
                <a:cubicBezTo>
                  <a:pt x="3042183" y="2660785"/>
                  <a:pt x="3056021" y="2654968"/>
                  <a:pt x="3068053" y="2646947"/>
                </a:cubicBezTo>
                <a:cubicBezTo>
                  <a:pt x="3076074" y="2622884"/>
                  <a:pt x="3096286" y="2599778"/>
                  <a:pt x="3092116" y="2574758"/>
                </a:cubicBezTo>
                <a:cubicBezTo>
                  <a:pt x="3084848" y="2531148"/>
                  <a:pt x="3098214" y="2438849"/>
                  <a:pt x="3043990" y="2406315"/>
                </a:cubicBezTo>
                <a:cubicBezTo>
                  <a:pt x="3033115" y="2399790"/>
                  <a:pt x="3019927" y="2398294"/>
                  <a:pt x="3007895" y="2394284"/>
                </a:cubicBezTo>
                <a:cubicBezTo>
                  <a:pt x="2983832" y="2378242"/>
                  <a:pt x="2951748" y="2370221"/>
                  <a:pt x="2935706" y="2346158"/>
                </a:cubicBezTo>
                <a:cubicBezTo>
                  <a:pt x="2904607" y="2299511"/>
                  <a:pt x="2925360" y="2314636"/>
                  <a:pt x="2875548" y="2298031"/>
                </a:cubicBezTo>
                <a:cubicBezTo>
                  <a:pt x="2867527" y="2286000"/>
                  <a:pt x="2853861" y="2276200"/>
                  <a:pt x="2851484" y="2261937"/>
                </a:cubicBezTo>
                <a:cubicBezTo>
                  <a:pt x="2849399" y="2249427"/>
                  <a:pt x="2858520" y="2237499"/>
                  <a:pt x="2863516" y="2225842"/>
                </a:cubicBezTo>
                <a:cubicBezTo>
                  <a:pt x="2874917" y="2199239"/>
                  <a:pt x="2893051" y="2164859"/>
                  <a:pt x="2911642" y="2141621"/>
                </a:cubicBezTo>
                <a:cubicBezTo>
                  <a:pt x="2918728" y="2132763"/>
                  <a:pt x="2925979" y="2123394"/>
                  <a:pt x="2935706" y="2117558"/>
                </a:cubicBezTo>
                <a:cubicBezTo>
                  <a:pt x="2961957" y="2101807"/>
                  <a:pt x="3041414" y="2095581"/>
                  <a:pt x="3056021" y="2093494"/>
                </a:cubicBezTo>
                <a:cubicBezTo>
                  <a:pt x="3079799" y="2085568"/>
                  <a:pt x="3111248" y="2078603"/>
                  <a:pt x="3128211" y="2057400"/>
                </a:cubicBezTo>
                <a:cubicBezTo>
                  <a:pt x="3136134" y="2047497"/>
                  <a:pt x="3133717" y="2032180"/>
                  <a:pt x="3140242" y="2021305"/>
                </a:cubicBezTo>
                <a:cubicBezTo>
                  <a:pt x="3146078" y="2011578"/>
                  <a:pt x="3156285" y="2005263"/>
                  <a:pt x="3164306" y="1997242"/>
                </a:cubicBezTo>
                <a:cubicBezTo>
                  <a:pt x="3163133" y="1979643"/>
                  <a:pt x="3182882" y="1824410"/>
                  <a:pt x="3128211" y="1780673"/>
                </a:cubicBezTo>
                <a:cubicBezTo>
                  <a:pt x="3118308" y="1772750"/>
                  <a:pt x="3104148" y="1772652"/>
                  <a:pt x="3092116" y="1768642"/>
                </a:cubicBezTo>
                <a:cubicBezTo>
                  <a:pt x="3067103" y="1693604"/>
                  <a:pt x="3070308" y="1719017"/>
                  <a:pt x="3092116" y="1588168"/>
                </a:cubicBezTo>
                <a:cubicBezTo>
                  <a:pt x="3098127" y="1552104"/>
                  <a:pt x="3120807" y="1482351"/>
                  <a:pt x="3164306" y="1467852"/>
                </a:cubicBezTo>
                <a:lnTo>
                  <a:pt x="3200400" y="1455821"/>
                </a:lnTo>
                <a:cubicBezTo>
                  <a:pt x="3212432" y="1447800"/>
                  <a:pt x="3222203" y="1433957"/>
                  <a:pt x="3236495" y="1431758"/>
                </a:cubicBezTo>
                <a:cubicBezTo>
                  <a:pt x="3328008" y="1417679"/>
                  <a:pt x="3513221" y="1407694"/>
                  <a:pt x="3513221" y="1407694"/>
                </a:cubicBezTo>
                <a:cubicBezTo>
                  <a:pt x="3521242" y="1395663"/>
                  <a:pt x="3536802" y="1386052"/>
                  <a:pt x="3537284" y="1371600"/>
                </a:cubicBezTo>
                <a:cubicBezTo>
                  <a:pt x="3540894" y="1263302"/>
                  <a:pt x="3532461" y="1154866"/>
                  <a:pt x="3525253" y="1046747"/>
                </a:cubicBezTo>
                <a:cubicBezTo>
                  <a:pt x="3524409" y="1034093"/>
                  <a:pt x="3518893" y="1021996"/>
                  <a:pt x="3513221" y="1010652"/>
                </a:cubicBezTo>
                <a:cubicBezTo>
                  <a:pt x="3493324" y="970859"/>
                  <a:pt x="3460361" y="945761"/>
                  <a:pt x="3429000" y="914400"/>
                </a:cubicBezTo>
                <a:cubicBezTo>
                  <a:pt x="3284129" y="769528"/>
                  <a:pt x="3486099" y="976217"/>
                  <a:pt x="3368842" y="842210"/>
                </a:cubicBezTo>
                <a:cubicBezTo>
                  <a:pt x="3350105" y="820796"/>
                  <a:pt x="3305946" y="772814"/>
                  <a:pt x="3272590" y="757989"/>
                </a:cubicBezTo>
                <a:cubicBezTo>
                  <a:pt x="3249411" y="747687"/>
                  <a:pt x="3224463" y="741947"/>
                  <a:pt x="3200400" y="733926"/>
                </a:cubicBezTo>
                <a:lnTo>
                  <a:pt x="3164306" y="721894"/>
                </a:lnTo>
                <a:lnTo>
                  <a:pt x="3128211" y="709863"/>
                </a:lnTo>
                <a:cubicBezTo>
                  <a:pt x="3104148" y="713873"/>
                  <a:pt x="3080267" y="719200"/>
                  <a:pt x="3056021" y="721894"/>
                </a:cubicBezTo>
                <a:cubicBezTo>
                  <a:pt x="3008023" y="727227"/>
                  <a:pt x="2958997" y="724455"/>
                  <a:pt x="2911642" y="733926"/>
                </a:cubicBezTo>
                <a:cubicBezTo>
                  <a:pt x="2892672" y="737720"/>
                  <a:pt x="2864935" y="768602"/>
                  <a:pt x="2851484" y="782052"/>
                </a:cubicBezTo>
                <a:cubicBezTo>
                  <a:pt x="2799843" y="936977"/>
                  <a:pt x="2842267" y="788598"/>
                  <a:pt x="2815390" y="1070810"/>
                </a:cubicBezTo>
                <a:cubicBezTo>
                  <a:pt x="2814188" y="1083435"/>
                  <a:pt x="2815480" y="1103175"/>
                  <a:pt x="2803358" y="1106905"/>
                </a:cubicBezTo>
                <a:cubicBezTo>
                  <a:pt x="2757200" y="1121107"/>
                  <a:pt x="2707105" y="1114926"/>
                  <a:pt x="2658979" y="1118937"/>
                </a:cubicBezTo>
                <a:cubicBezTo>
                  <a:pt x="2634916" y="1134979"/>
                  <a:pt x="2602832" y="1143000"/>
                  <a:pt x="2586790" y="1167063"/>
                </a:cubicBezTo>
                <a:cubicBezTo>
                  <a:pt x="2568921" y="1193868"/>
                  <a:pt x="2563157" y="1207626"/>
                  <a:pt x="2538663" y="1227221"/>
                </a:cubicBezTo>
                <a:cubicBezTo>
                  <a:pt x="2497805" y="1259907"/>
                  <a:pt x="2487623" y="1256266"/>
                  <a:pt x="2430379" y="1275347"/>
                </a:cubicBezTo>
                <a:lnTo>
                  <a:pt x="2430379" y="1275347"/>
                </a:lnTo>
                <a:lnTo>
                  <a:pt x="2394284" y="1299410"/>
                </a:lnTo>
                <a:cubicBezTo>
                  <a:pt x="2386263" y="1311442"/>
                  <a:pt x="2376688" y="1322571"/>
                  <a:pt x="2370221" y="1335505"/>
                </a:cubicBezTo>
                <a:cubicBezTo>
                  <a:pt x="2357890" y="1360167"/>
                  <a:pt x="2350733" y="1408882"/>
                  <a:pt x="2346158" y="1431758"/>
                </a:cubicBezTo>
                <a:cubicBezTo>
                  <a:pt x="2338137" y="1423737"/>
                  <a:pt x="2327931" y="1417421"/>
                  <a:pt x="2322095" y="1407694"/>
                </a:cubicBezTo>
                <a:cubicBezTo>
                  <a:pt x="2315570" y="1396819"/>
                  <a:pt x="2317986" y="1381503"/>
                  <a:pt x="2310063" y="1371600"/>
                </a:cubicBezTo>
                <a:cubicBezTo>
                  <a:pt x="2301030" y="1360309"/>
                  <a:pt x="2284948" y="1356947"/>
                  <a:pt x="2273969" y="1347537"/>
                </a:cubicBezTo>
                <a:cubicBezTo>
                  <a:pt x="2256744" y="1332772"/>
                  <a:pt x="2225842" y="1299410"/>
                  <a:pt x="2225842" y="1299410"/>
                </a:cubicBezTo>
                <a:cubicBezTo>
                  <a:pt x="2218907" y="1300104"/>
                  <a:pt x="2104117" y="1302662"/>
                  <a:pt x="2069432" y="1323473"/>
                </a:cubicBezTo>
                <a:cubicBezTo>
                  <a:pt x="2059705" y="1329309"/>
                  <a:pt x="2054227" y="1340451"/>
                  <a:pt x="2045369" y="1347537"/>
                </a:cubicBezTo>
                <a:cubicBezTo>
                  <a:pt x="2034078" y="1356570"/>
                  <a:pt x="2021306" y="1363579"/>
                  <a:pt x="2009274" y="1371600"/>
                </a:cubicBezTo>
                <a:cubicBezTo>
                  <a:pt x="1979982" y="1459476"/>
                  <a:pt x="1991363" y="1419182"/>
                  <a:pt x="1973179" y="1491915"/>
                </a:cubicBezTo>
                <a:cubicBezTo>
                  <a:pt x="1957137" y="1487905"/>
                  <a:pt x="1938812" y="1489056"/>
                  <a:pt x="1925053" y="1479884"/>
                </a:cubicBezTo>
                <a:cubicBezTo>
                  <a:pt x="1881587" y="1450907"/>
                  <a:pt x="1916411" y="1442009"/>
                  <a:pt x="1888958" y="1407694"/>
                </a:cubicBezTo>
                <a:cubicBezTo>
                  <a:pt x="1879925" y="1396403"/>
                  <a:pt x="1864895" y="1391652"/>
                  <a:pt x="1852863" y="1383631"/>
                </a:cubicBezTo>
                <a:cubicBezTo>
                  <a:pt x="1814730" y="1326433"/>
                  <a:pt x="1842517" y="1352109"/>
                  <a:pt x="1756611" y="1323473"/>
                </a:cubicBezTo>
                <a:lnTo>
                  <a:pt x="1720516" y="1311442"/>
                </a:lnTo>
                <a:cubicBezTo>
                  <a:pt x="1692442" y="1315452"/>
                  <a:pt x="1664103" y="1317911"/>
                  <a:pt x="1636295" y="1323473"/>
                </a:cubicBezTo>
                <a:cubicBezTo>
                  <a:pt x="1623859" y="1325960"/>
                  <a:pt x="1612395" y="1332021"/>
                  <a:pt x="1600200" y="1335505"/>
                </a:cubicBezTo>
                <a:cubicBezTo>
                  <a:pt x="1584301" y="1340048"/>
                  <a:pt x="1568116" y="1343526"/>
                  <a:pt x="1552074" y="1347537"/>
                </a:cubicBezTo>
                <a:cubicBezTo>
                  <a:pt x="1544053" y="1359568"/>
                  <a:pt x="1530056" y="1369316"/>
                  <a:pt x="1528011" y="1383631"/>
                </a:cubicBezTo>
                <a:cubicBezTo>
                  <a:pt x="1521067" y="1432239"/>
                  <a:pt x="1562183" y="1425138"/>
                  <a:pt x="1528011" y="1467852"/>
                </a:cubicBezTo>
                <a:cubicBezTo>
                  <a:pt x="1518978" y="1479143"/>
                  <a:pt x="1505130" y="1486042"/>
                  <a:pt x="1491916" y="1491915"/>
                </a:cubicBezTo>
                <a:cubicBezTo>
                  <a:pt x="1468737" y="1502217"/>
                  <a:pt x="1419727" y="1515979"/>
                  <a:pt x="1419727" y="1515979"/>
                </a:cubicBezTo>
                <a:cubicBezTo>
                  <a:pt x="1339516" y="1511968"/>
                  <a:pt x="1258110" y="1518314"/>
                  <a:pt x="1179095" y="1503947"/>
                </a:cubicBezTo>
                <a:cubicBezTo>
                  <a:pt x="1164868" y="1501360"/>
                  <a:pt x="1160905" y="1481066"/>
                  <a:pt x="1155032" y="1467852"/>
                </a:cubicBezTo>
                <a:cubicBezTo>
                  <a:pt x="1144730" y="1444673"/>
                  <a:pt x="1138990" y="1419726"/>
                  <a:pt x="1130969" y="1395663"/>
                </a:cubicBezTo>
                <a:cubicBezTo>
                  <a:pt x="1126958" y="1383631"/>
                  <a:pt x="1129489" y="1366603"/>
                  <a:pt x="1118937" y="1359568"/>
                </a:cubicBezTo>
                <a:cubicBezTo>
                  <a:pt x="1094874" y="1343526"/>
                  <a:pt x="1067198" y="1331891"/>
                  <a:pt x="1046748" y="1311442"/>
                </a:cubicBezTo>
                <a:cubicBezTo>
                  <a:pt x="1038727" y="1303421"/>
                  <a:pt x="1033446" y="1290966"/>
                  <a:pt x="1022684" y="1287379"/>
                </a:cubicBezTo>
                <a:cubicBezTo>
                  <a:pt x="995781" y="1278411"/>
                  <a:pt x="966537" y="1279358"/>
                  <a:pt x="938463" y="1275347"/>
                </a:cubicBezTo>
                <a:cubicBezTo>
                  <a:pt x="926432" y="1271336"/>
                  <a:pt x="913712" y="1268987"/>
                  <a:pt x="902369" y="1263315"/>
                </a:cubicBezTo>
                <a:cubicBezTo>
                  <a:pt x="889435" y="1256848"/>
                  <a:pt x="880712" y="1240054"/>
                  <a:pt x="866274" y="1239252"/>
                </a:cubicBezTo>
                <a:cubicBezTo>
                  <a:pt x="806075" y="1235908"/>
                  <a:pt x="745958" y="1247273"/>
                  <a:pt x="685800" y="1251284"/>
                </a:cubicBezTo>
                <a:cubicBezTo>
                  <a:pt x="661737" y="1255294"/>
                  <a:pt x="631970" y="1247251"/>
                  <a:pt x="613611" y="1263315"/>
                </a:cubicBezTo>
                <a:cubicBezTo>
                  <a:pt x="588184" y="1285564"/>
                  <a:pt x="587611" y="1380775"/>
                  <a:pt x="577516" y="1407694"/>
                </a:cubicBezTo>
                <a:cubicBezTo>
                  <a:pt x="573533" y="1418315"/>
                  <a:pt x="560539" y="1422900"/>
                  <a:pt x="553453" y="1431758"/>
                </a:cubicBezTo>
                <a:cubicBezTo>
                  <a:pt x="513875" y="1481231"/>
                  <a:pt x="550546" y="1460800"/>
                  <a:pt x="493295" y="1479884"/>
                </a:cubicBezTo>
                <a:cubicBezTo>
                  <a:pt x="466688" y="1506491"/>
                  <a:pt x="454606" y="1523292"/>
                  <a:pt x="421106" y="1540042"/>
                </a:cubicBezTo>
                <a:cubicBezTo>
                  <a:pt x="409762" y="1545714"/>
                  <a:pt x="397043" y="1548063"/>
                  <a:pt x="385011" y="1552073"/>
                </a:cubicBezTo>
                <a:cubicBezTo>
                  <a:pt x="381000" y="1588168"/>
                  <a:pt x="385390" y="1626227"/>
                  <a:pt x="372979" y="1660358"/>
                </a:cubicBezTo>
                <a:cubicBezTo>
                  <a:pt x="368037" y="1673948"/>
                  <a:pt x="351147" y="1682044"/>
                  <a:pt x="336884" y="1684421"/>
                </a:cubicBezTo>
                <a:cubicBezTo>
                  <a:pt x="316960" y="1687741"/>
                  <a:pt x="277264" y="1656705"/>
                  <a:pt x="264695" y="1648326"/>
                </a:cubicBezTo>
                <a:cubicBezTo>
                  <a:pt x="260684" y="1636294"/>
                  <a:pt x="261631" y="1621199"/>
                  <a:pt x="252663" y="1612231"/>
                </a:cubicBezTo>
                <a:cubicBezTo>
                  <a:pt x="232213" y="1591781"/>
                  <a:pt x="180474" y="1564105"/>
                  <a:pt x="180474" y="1564105"/>
                </a:cubicBezTo>
                <a:cubicBezTo>
                  <a:pt x="150230" y="1473376"/>
                  <a:pt x="191028" y="1585214"/>
                  <a:pt x="144379" y="1491915"/>
                </a:cubicBezTo>
                <a:cubicBezTo>
                  <a:pt x="138707" y="1480572"/>
                  <a:pt x="136358" y="1467852"/>
                  <a:pt x="132348" y="1455821"/>
                </a:cubicBezTo>
                <a:cubicBezTo>
                  <a:pt x="136358" y="1419726"/>
                  <a:pt x="138409" y="1383360"/>
                  <a:pt x="144379" y="1347537"/>
                </a:cubicBezTo>
                <a:cubicBezTo>
                  <a:pt x="149607" y="1316171"/>
                  <a:pt x="185748" y="1248647"/>
                  <a:pt x="204537" y="1239252"/>
                </a:cubicBezTo>
                <a:cubicBezTo>
                  <a:pt x="220579" y="1231231"/>
                  <a:pt x="237740" y="1225138"/>
                  <a:pt x="252663" y="1215189"/>
                </a:cubicBezTo>
                <a:cubicBezTo>
                  <a:pt x="262102" y="1208897"/>
                  <a:pt x="267869" y="1198212"/>
                  <a:pt x="276727" y="1191126"/>
                </a:cubicBezTo>
                <a:cubicBezTo>
                  <a:pt x="288018" y="1182093"/>
                  <a:pt x="300790" y="1175084"/>
                  <a:pt x="312821" y="1167063"/>
                </a:cubicBezTo>
                <a:cubicBezTo>
                  <a:pt x="343065" y="1076335"/>
                  <a:pt x="298750" y="1184653"/>
                  <a:pt x="360948" y="1106905"/>
                </a:cubicBezTo>
                <a:cubicBezTo>
                  <a:pt x="368871" y="1097002"/>
                  <a:pt x="366820" y="1081896"/>
                  <a:pt x="372979" y="1070810"/>
                </a:cubicBezTo>
                <a:cubicBezTo>
                  <a:pt x="387024" y="1045529"/>
                  <a:pt x="405064" y="1022684"/>
                  <a:pt x="421106" y="998621"/>
                </a:cubicBezTo>
                <a:lnTo>
                  <a:pt x="469232" y="926431"/>
                </a:lnTo>
                <a:lnTo>
                  <a:pt x="493295" y="890337"/>
                </a:lnTo>
                <a:cubicBezTo>
                  <a:pt x="489284" y="854242"/>
                  <a:pt x="488385" y="817664"/>
                  <a:pt x="481263" y="782052"/>
                </a:cubicBezTo>
                <a:cubicBezTo>
                  <a:pt x="476289" y="757180"/>
                  <a:pt x="478305" y="723933"/>
                  <a:pt x="457200" y="709863"/>
                </a:cubicBezTo>
                <a:cubicBezTo>
                  <a:pt x="445169" y="701842"/>
                  <a:pt x="434039" y="692267"/>
                  <a:pt x="421106" y="685800"/>
                </a:cubicBezTo>
                <a:cubicBezTo>
                  <a:pt x="393600" y="672047"/>
                  <a:pt x="352316" y="668603"/>
                  <a:pt x="324853" y="661737"/>
                </a:cubicBezTo>
                <a:cubicBezTo>
                  <a:pt x="312549" y="658661"/>
                  <a:pt x="300790" y="653716"/>
                  <a:pt x="288758" y="649705"/>
                </a:cubicBezTo>
                <a:cubicBezTo>
                  <a:pt x="260122" y="563797"/>
                  <a:pt x="285800" y="591585"/>
                  <a:pt x="228600" y="553452"/>
                </a:cubicBezTo>
                <a:cubicBezTo>
                  <a:pt x="220579" y="529389"/>
                  <a:pt x="218607" y="502368"/>
                  <a:pt x="204537" y="481263"/>
                </a:cubicBezTo>
                <a:lnTo>
                  <a:pt x="156411" y="409073"/>
                </a:lnTo>
                <a:cubicBezTo>
                  <a:pt x="148390" y="397042"/>
                  <a:pt x="136921" y="386697"/>
                  <a:pt x="132348" y="372979"/>
                </a:cubicBezTo>
                <a:lnTo>
                  <a:pt x="120316" y="336884"/>
                </a:lnTo>
                <a:cubicBezTo>
                  <a:pt x="124475" y="224595"/>
                  <a:pt x="132348" y="112366"/>
                  <a:pt x="132348" y="0"/>
                </a:cubicBezTo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0750" y="1400175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target - value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Lightning Bolt 7"/>
          <p:cNvSpPr/>
          <p:nvPr/>
        </p:nvSpPr>
        <p:spPr bwMode="auto">
          <a:xfrm>
            <a:off x="6584950" y="2847975"/>
            <a:ext cx="304800" cy="685800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Lightning Bolt 8"/>
          <p:cNvSpPr/>
          <p:nvPr/>
        </p:nvSpPr>
        <p:spPr bwMode="auto">
          <a:xfrm>
            <a:off x="5594350" y="4448175"/>
            <a:ext cx="304800" cy="685800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Lightning Bolt 9"/>
          <p:cNvSpPr/>
          <p:nvPr/>
        </p:nvSpPr>
        <p:spPr bwMode="auto">
          <a:xfrm>
            <a:off x="4070350" y="3152775"/>
            <a:ext cx="304800" cy="685800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996290" y="2150143"/>
            <a:ext cx="983855" cy="3212432"/>
          </a:xfrm>
          <a:custGeom>
            <a:avLst/>
            <a:gdLst>
              <a:gd name="connsiteX0" fmla="*/ 211797 w 983855"/>
              <a:gd name="connsiteY0" fmla="*/ 3212432 h 3212432"/>
              <a:gd name="connsiteX1" fmla="*/ 247892 w 983855"/>
              <a:gd name="connsiteY1" fmla="*/ 3188369 h 3212432"/>
              <a:gd name="connsiteX2" fmla="*/ 572744 w 983855"/>
              <a:gd name="connsiteY2" fmla="*/ 3164306 h 3212432"/>
              <a:gd name="connsiteX3" fmla="*/ 596807 w 983855"/>
              <a:gd name="connsiteY3" fmla="*/ 3092116 h 3212432"/>
              <a:gd name="connsiteX4" fmla="*/ 608839 w 983855"/>
              <a:gd name="connsiteY4" fmla="*/ 3056021 h 3212432"/>
              <a:gd name="connsiteX5" fmla="*/ 656965 w 983855"/>
              <a:gd name="connsiteY5" fmla="*/ 2995864 h 3212432"/>
              <a:gd name="connsiteX6" fmla="*/ 705092 w 983855"/>
              <a:gd name="connsiteY6" fmla="*/ 2983832 h 3212432"/>
              <a:gd name="connsiteX7" fmla="*/ 777281 w 983855"/>
              <a:gd name="connsiteY7" fmla="*/ 2959769 h 3212432"/>
              <a:gd name="connsiteX8" fmla="*/ 813376 w 983855"/>
              <a:gd name="connsiteY8" fmla="*/ 2947737 h 3212432"/>
              <a:gd name="connsiteX9" fmla="*/ 849471 w 983855"/>
              <a:gd name="connsiteY9" fmla="*/ 2935706 h 3212432"/>
              <a:gd name="connsiteX10" fmla="*/ 885565 w 983855"/>
              <a:gd name="connsiteY10" fmla="*/ 2911643 h 3212432"/>
              <a:gd name="connsiteX11" fmla="*/ 933692 w 983855"/>
              <a:gd name="connsiteY11" fmla="*/ 2851485 h 3212432"/>
              <a:gd name="connsiteX12" fmla="*/ 957755 w 983855"/>
              <a:gd name="connsiteY12" fmla="*/ 2779295 h 3212432"/>
              <a:gd name="connsiteX13" fmla="*/ 969786 w 983855"/>
              <a:gd name="connsiteY13" fmla="*/ 2743200 h 3212432"/>
              <a:gd name="connsiteX14" fmla="*/ 921660 w 983855"/>
              <a:gd name="connsiteY14" fmla="*/ 2683043 h 3212432"/>
              <a:gd name="connsiteX15" fmla="*/ 909628 w 983855"/>
              <a:gd name="connsiteY15" fmla="*/ 2646948 h 3212432"/>
              <a:gd name="connsiteX16" fmla="*/ 885565 w 983855"/>
              <a:gd name="connsiteY16" fmla="*/ 2610853 h 3212432"/>
              <a:gd name="connsiteX17" fmla="*/ 909628 w 983855"/>
              <a:gd name="connsiteY17" fmla="*/ 2442411 h 3212432"/>
              <a:gd name="connsiteX18" fmla="*/ 933692 w 983855"/>
              <a:gd name="connsiteY18" fmla="*/ 2370221 h 3212432"/>
              <a:gd name="connsiteX19" fmla="*/ 945723 w 983855"/>
              <a:gd name="connsiteY19" fmla="*/ 2334127 h 3212432"/>
              <a:gd name="connsiteX20" fmla="*/ 909628 w 983855"/>
              <a:gd name="connsiteY20" fmla="*/ 2165685 h 3212432"/>
              <a:gd name="connsiteX21" fmla="*/ 885565 w 983855"/>
              <a:gd name="connsiteY21" fmla="*/ 2141621 h 3212432"/>
              <a:gd name="connsiteX22" fmla="*/ 849471 w 983855"/>
              <a:gd name="connsiteY22" fmla="*/ 2069432 h 3212432"/>
              <a:gd name="connsiteX23" fmla="*/ 825407 w 983855"/>
              <a:gd name="connsiteY23" fmla="*/ 2045369 h 3212432"/>
              <a:gd name="connsiteX24" fmla="*/ 801344 w 983855"/>
              <a:gd name="connsiteY24" fmla="*/ 2009274 h 3212432"/>
              <a:gd name="connsiteX25" fmla="*/ 729155 w 983855"/>
              <a:gd name="connsiteY25" fmla="*/ 1985211 h 3212432"/>
              <a:gd name="connsiteX26" fmla="*/ 693060 w 983855"/>
              <a:gd name="connsiteY26" fmla="*/ 1961148 h 3212432"/>
              <a:gd name="connsiteX27" fmla="*/ 596807 w 983855"/>
              <a:gd name="connsiteY27" fmla="*/ 1900990 h 3212432"/>
              <a:gd name="connsiteX28" fmla="*/ 560713 w 983855"/>
              <a:gd name="connsiteY28" fmla="*/ 1888958 h 3212432"/>
              <a:gd name="connsiteX29" fmla="*/ 536649 w 983855"/>
              <a:gd name="connsiteY29" fmla="*/ 1864895 h 3212432"/>
              <a:gd name="connsiteX30" fmla="*/ 464460 w 983855"/>
              <a:gd name="connsiteY30" fmla="*/ 1840832 h 3212432"/>
              <a:gd name="connsiteX31" fmla="*/ 368207 w 983855"/>
              <a:gd name="connsiteY31" fmla="*/ 1720516 h 3212432"/>
              <a:gd name="connsiteX32" fmla="*/ 296018 w 983855"/>
              <a:gd name="connsiteY32" fmla="*/ 1672390 h 3212432"/>
              <a:gd name="connsiteX33" fmla="*/ 259923 w 983855"/>
              <a:gd name="connsiteY33" fmla="*/ 1648327 h 3212432"/>
              <a:gd name="connsiteX34" fmla="*/ 223828 w 983855"/>
              <a:gd name="connsiteY34" fmla="*/ 1612232 h 3212432"/>
              <a:gd name="connsiteX35" fmla="*/ 187734 w 983855"/>
              <a:gd name="connsiteY35" fmla="*/ 1600200 h 3212432"/>
              <a:gd name="connsiteX36" fmla="*/ 151639 w 983855"/>
              <a:gd name="connsiteY36" fmla="*/ 1576137 h 3212432"/>
              <a:gd name="connsiteX37" fmla="*/ 43355 w 983855"/>
              <a:gd name="connsiteY37" fmla="*/ 1528011 h 3212432"/>
              <a:gd name="connsiteX38" fmla="*/ 19292 w 983855"/>
              <a:gd name="connsiteY38" fmla="*/ 1491916 h 3212432"/>
              <a:gd name="connsiteX39" fmla="*/ 19292 w 983855"/>
              <a:gd name="connsiteY39" fmla="*/ 1383632 h 3212432"/>
              <a:gd name="connsiteX40" fmla="*/ 43355 w 983855"/>
              <a:gd name="connsiteY40" fmla="*/ 1347537 h 3212432"/>
              <a:gd name="connsiteX41" fmla="*/ 247892 w 983855"/>
              <a:gd name="connsiteY41" fmla="*/ 1335506 h 3212432"/>
              <a:gd name="connsiteX42" fmla="*/ 320081 w 983855"/>
              <a:gd name="connsiteY42" fmla="*/ 1311443 h 3212432"/>
              <a:gd name="connsiteX43" fmla="*/ 356176 w 983855"/>
              <a:gd name="connsiteY43" fmla="*/ 1287379 h 3212432"/>
              <a:gd name="connsiteX44" fmla="*/ 416334 w 983855"/>
              <a:gd name="connsiteY44" fmla="*/ 1275348 h 3212432"/>
              <a:gd name="connsiteX45" fmla="*/ 488523 w 983855"/>
              <a:gd name="connsiteY45" fmla="*/ 1251285 h 3212432"/>
              <a:gd name="connsiteX46" fmla="*/ 536649 w 983855"/>
              <a:gd name="connsiteY46" fmla="*/ 1143000 h 3212432"/>
              <a:gd name="connsiteX47" fmla="*/ 560713 w 983855"/>
              <a:gd name="connsiteY47" fmla="*/ 1118937 h 3212432"/>
              <a:gd name="connsiteX48" fmla="*/ 596807 w 983855"/>
              <a:gd name="connsiteY48" fmla="*/ 998621 h 3212432"/>
              <a:gd name="connsiteX49" fmla="*/ 620871 w 983855"/>
              <a:gd name="connsiteY49" fmla="*/ 974558 h 3212432"/>
              <a:gd name="connsiteX50" fmla="*/ 632902 w 983855"/>
              <a:gd name="connsiteY50" fmla="*/ 938464 h 3212432"/>
              <a:gd name="connsiteX51" fmla="*/ 729155 w 983855"/>
              <a:gd name="connsiteY51" fmla="*/ 854243 h 3212432"/>
              <a:gd name="connsiteX52" fmla="*/ 705092 w 983855"/>
              <a:gd name="connsiteY52" fmla="*/ 745958 h 3212432"/>
              <a:gd name="connsiteX53" fmla="*/ 644934 w 983855"/>
              <a:gd name="connsiteY53" fmla="*/ 697832 h 3212432"/>
              <a:gd name="connsiteX54" fmla="*/ 620871 w 983855"/>
              <a:gd name="connsiteY54" fmla="*/ 661737 h 3212432"/>
              <a:gd name="connsiteX55" fmla="*/ 560713 w 983855"/>
              <a:gd name="connsiteY55" fmla="*/ 613611 h 3212432"/>
              <a:gd name="connsiteX56" fmla="*/ 488523 w 983855"/>
              <a:gd name="connsiteY56" fmla="*/ 589548 h 3212432"/>
              <a:gd name="connsiteX57" fmla="*/ 464460 w 983855"/>
              <a:gd name="connsiteY57" fmla="*/ 517358 h 3212432"/>
              <a:gd name="connsiteX58" fmla="*/ 380239 w 983855"/>
              <a:gd name="connsiteY58" fmla="*/ 409074 h 3212432"/>
              <a:gd name="connsiteX59" fmla="*/ 344144 w 983855"/>
              <a:gd name="connsiteY59" fmla="*/ 385011 h 3212432"/>
              <a:gd name="connsiteX60" fmla="*/ 320081 w 983855"/>
              <a:gd name="connsiteY60" fmla="*/ 132348 h 3212432"/>
              <a:gd name="connsiteX61" fmla="*/ 308049 w 983855"/>
              <a:gd name="connsiteY61" fmla="*/ 0 h 321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983855" h="3212432">
                <a:moveTo>
                  <a:pt x="211797" y="3212432"/>
                </a:moveTo>
                <a:cubicBezTo>
                  <a:pt x="223829" y="3204411"/>
                  <a:pt x="233520" y="3189966"/>
                  <a:pt x="247892" y="3188369"/>
                </a:cubicBezTo>
                <a:cubicBezTo>
                  <a:pt x="643524" y="3144409"/>
                  <a:pt x="432855" y="3210933"/>
                  <a:pt x="572744" y="3164306"/>
                </a:cubicBezTo>
                <a:lnTo>
                  <a:pt x="596807" y="3092116"/>
                </a:lnTo>
                <a:lnTo>
                  <a:pt x="608839" y="3056021"/>
                </a:lnTo>
                <a:cubicBezTo>
                  <a:pt x="621655" y="3017574"/>
                  <a:pt x="614639" y="3014004"/>
                  <a:pt x="656965" y="2995864"/>
                </a:cubicBezTo>
                <a:cubicBezTo>
                  <a:pt x="672164" y="2989350"/>
                  <a:pt x="689253" y="2988584"/>
                  <a:pt x="705092" y="2983832"/>
                </a:cubicBezTo>
                <a:cubicBezTo>
                  <a:pt x="729387" y="2976543"/>
                  <a:pt x="753218" y="2967790"/>
                  <a:pt x="777281" y="2959769"/>
                </a:cubicBezTo>
                <a:lnTo>
                  <a:pt x="813376" y="2947737"/>
                </a:lnTo>
                <a:lnTo>
                  <a:pt x="849471" y="2935706"/>
                </a:lnTo>
                <a:cubicBezTo>
                  <a:pt x="861502" y="2927685"/>
                  <a:pt x="874274" y="2920676"/>
                  <a:pt x="885565" y="2911643"/>
                </a:cubicBezTo>
                <a:cubicBezTo>
                  <a:pt x="910054" y="2892051"/>
                  <a:pt x="915826" y="2878282"/>
                  <a:pt x="933692" y="2851485"/>
                </a:cubicBezTo>
                <a:lnTo>
                  <a:pt x="957755" y="2779295"/>
                </a:lnTo>
                <a:lnTo>
                  <a:pt x="969786" y="2743200"/>
                </a:lnTo>
                <a:cubicBezTo>
                  <a:pt x="939546" y="2652478"/>
                  <a:pt x="983855" y="2760786"/>
                  <a:pt x="921660" y="2683043"/>
                </a:cubicBezTo>
                <a:cubicBezTo>
                  <a:pt x="913737" y="2673140"/>
                  <a:pt x="915300" y="2658292"/>
                  <a:pt x="909628" y="2646948"/>
                </a:cubicBezTo>
                <a:cubicBezTo>
                  <a:pt x="903161" y="2634014"/>
                  <a:pt x="893586" y="2622885"/>
                  <a:pt x="885565" y="2610853"/>
                </a:cubicBezTo>
                <a:cubicBezTo>
                  <a:pt x="893925" y="2527251"/>
                  <a:pt x="890003" y="2507827"/>
                  <a:pt x="909628" y="2442411"/>
                </a:cubicBezTo>
                <a:cubicBezTo>
                  <a:pt x="916917" y="2418116"/>
                  <a:pt x="925671" y="2394284"/>
                  <a:pt x="933692" y="2370221"/>
                </a:cubicBezTo>
                <a:lnTo>
                  <a:pt x="945723" y="2334127"/>
                </a:lnTo>
                <a:cubicBezTo>
                  <a:pt x="943033" y="2312607"/>
                  <a:pt x="934122" y="2190180"/>
                  <a:pt x="909628" y="2165685"/>
                </a:cubicBezTo>
                <a:lnTo>
                  <a:pt x="885565" y="2141621"/>
                </a:lnTo>
                <a:cubicBezTo>
                  <a:pt x="872858" y="2103499"/>
                  <a:pt x="876126" y="2102750"/>
                  <a:pt x="849471" y="2069432"/>
                </a:cubicBezTo>
                <a:cubicBezTo>
                  <a:pt x="842385" y="2060574"/>
                  <a:pt x="832493" y="2054227"/>
                  <a:pt x="825407" y="2045369"/>
                </a:cubicBezTo>
                <a:cubicBezTo>
                  <a:pt x="816374" y="2034078"/>
                  <a:pt x="813606" y="2016938"/>
                  <a:pt x="801344" y="2009274"/>
                </a:cubicBezTo>
                <a:cubicBezTo>
                  <a:pt x="779835" y="1995831"/>
                  <a:pt x="750260" y="1999281"/>
                  <a:pt x="729155" y="1985211"/>
                </a:cubicBezTo>
                <a:lnTo>
                  <a:pt x="693060" y="1961148"/>
                </a:lnTo>
                <a:cubicBezTo>
                  <a:pt x="654927" y="1903948"/>
                  <a:pt x="682716" y="1929627"/>
                  <a:pt x="596807" y="1900990"/>
                </a:cubicBezTo>
                <a:lnTo>
                  <a:pt x="560713" y="1888958"/>
                </a:lnTo>
                <a:cubicBezTo>
                  <a:pt x="552692" y="1880937"/>
                  <a:pt x="546795" y="1869968"/>
                  <a:pt x="536649" y="1864895"/>
                </a:cubicBezTo>
                <a:cubicBezTo>
                  <a:pt x="513962" y="1853552"/>
                  <a:pt x="464460" y="1840832"/>
                  <a:pt x="464460" y="1840832"/>
                </a:cubicBezTo>
                <a:cubicBezTo>
                  <a:pt x="438716" y="1802216"/>
                  <a:pt x="409353" y="1747947"/>
                  <a:pt x="368207" y="1720516"/>
                </a:cubicBezTo>
                <a:lnTo>
                  <a:pt x="296018" y="1672390"/>
                </a:lnTo>
                <a:cubicBezTo>
                  <a:pt x="283986" y="1664369"/>
                  <a:pt x="270148" y="1658552"/>
                  <a:pt x="259923" y="1648327"/>
                </a:cubicBezTo>
                <a:cubicBezTo>
                  <a:pt x="247891" y="1636295"/>
                  <a:pt x="237986" y="1621671"/>
                  <a:pt x="223828" y="1612232"/>
                </a:cubicBezTo>
                <a:cubicBezTo>
                  <a:pt x="213276" y="1605197"/>
                  <a:pt x="199077" y="1605872"/>
                  <a:pt x="187734" y="1600200"/>
                </a:cubicBezTo>
                <a:cubicBezTo>
                  <a:pt x="174800" y="1593733"/>
                  <a:pt x="164853" y="1582010"/>
                  <a:pt x="151639" y="1576137"/>
                </a:cubicBezTo>
                <a:cubicBezTo>
                  <a:pt x="22781" y="1518867"/>
                  <a:pt x="125039" y="1582468"/>
                  <a:pt x="43355" y="1528011"/>
                </a:cubicBezTo>
                <a:cubicBezTo>
                  <a:pt x="35334" y="1515979"/>
                  <a:pt x="25759" y="1504850"/>
                  <a:pt x="19292" y="1491916"/>
                </a:cubicBezTo>
                <a:cubicBezTo>
                  <a:pt x="0" y="1453331"/>
                  <a:pt x="4301" y="1428604"/>
                  <a:pt x="19292" y="1383632"/>
                </a:cubicBezTo>
                <a:cubicBezTo>
                  <a:pt x="23865" y="1369914"/>
                  <a:pt x="29205" y="1350516"/>
                  <a:pt x="43355" y="1347537"/>
                </a:cubicBezTo>
                <a:cubicBezTo>
                  <a:pt x="110187" y="1333467"/>
                  <a:pt x="179713" y="1339516"/>
                  <a:pt x="247892" y="1335506"/>
                </a:cubicBezTo>
                <a:cubicBezTo>
                  <a:pt x="271955" y="1327485"/>
                  <a:pt x="298977" y="1325513"/>
                  <a:pt x="320081" y="1311443"/>
                </a:cubicBezTo>
                <a:cubicBezTo>
                  <a:pt x="332113" y="1303422"/>
                  <a:pt x="342636" y="1292456"/>
                  <a:pt x="356176" y="1287379"/>
                </a:cubicBezTo>
                <a:cubicBezTo>
                  <a:pt x="375324" y="1280199"/>
                  <a:pt x="396605" y="1280729"/>
                  <a:pt x="416334" y="1275348"/>
                </a:cubicBezTo>
                <a:cubicBezTo>
                  <a:pt x="440805" y="1268674"/>
                  <a:pt x="488523" y="1251285"/>
                  <a:pt x="488523" y="1251285"/>
                </a:cubicBezTo>
                <a:cubicBezTo>
                  <a:pt x="507602" y="1194047"/>
                  <a:pt x="503964" y="1183855"/>
                  <a:pt x="536649" y="1143000"/>
                </a:cubicBezTo>
                <a:cubicBezTo>
                  <a:pt x="543735" y="1134142"/>
                  <a:pt x="552692" y="1126958"/>
                  <a:pt x="560713" y="1118937"/>
                </a:cubicBezTo>
                <a:cubicBezTo>
                  <a:pt x="566166" y="1097126"/>
                  <a:pt x="587042" y="1008385"/>
                  <a:pt x="596807" y="998621"/>
                </a:cubicBezTo>
                <a:lnTo>
                  <a:pt x="620871" y="974558"/>
                </a:lnTo>
                <a:cubicBezTo>
                  <a:pt x="624881" y="962527"/>
                  <a:pt x="625293" y="948610"/>
                  <a:pt x="632902" y="938464"/>
                </a:cubicBezTo>
                <a:cubicBezTo>
                  <a:pt x="668094" y="891541"/>
                  <a:pt x="687408" y="882074"/>
                  <a:pt x="729155" y="854243"/>
                </a:cubicBezTo>
                <a:cubicBezTo>
                  <a:pt x="726726" y="839671"/>
                  <a:pt x="718761" y="768739"/>
                  <a:pt x="705092" y="745958"/>
                </a:cubicBezTo>
                <a:cubicBezTo>
                  <a:pt x="693664" y="726911"/>
                  <a:pt x="661325" y="708760"/>
                  <a:pt x="644934" y="697832"/>
                </a:cubicBezTo>
                <a:cubicBezTo>
                  <a:pt x="636913" y="685800"/>
                  <a:pt x="629904" y="673028"/>
                  <a:pt x="620871" y="661737"/>
                </a:cubicBezTo>
                <a:cubicBezTo>
                  <a:pt x="607079" y="644497"/>
                  <a:pt x="580118" y="622235"/>
                  <a:pt x="560713" y="613611"/>
                </a:cubicBezTo>
                <a:cubicBezTo>
                  <a:pt x="537534" y="603309"/>
                  <a:pt x="488523" y="589548"/>
                  <a:pt x="488523" y="589548"/>
                </a:cubicBezTo>
                <a:cubicBezTo>
                  <a:pt x="480502" y="565485"/>
                  <a:pt x="478530" y="538463"/>
                  <a:pt x="464460" y="517358"/>
                </a:cubicBezTo>
                <a:cubicBezTo>
                  <a:pt x="430923" y="467052"/>
                  <a:pt x="422647" y="444414"/>
                  <a:pt x="380239" y="409074"/>
                </a:cubicBezTo>
                <a:cubicBezTo>
                  <a:pt x="369130" y="399817"/>
                  <a:pt x="356176" y="393032"/>
                  <a:pt x="344144" y="385011"/>
                </a:cubicBezTo>
                <a:cubicBezTo>
                  <a:pt x="308571" y="278285"/>
                  <a:pt x="336693" y="373208"/>
                  <a:pt x="320081" y="132348"/>
                </a:cubicBezTo>
                <a:cubicBezTo>
                  <a:pt x="317033" y="88155"/>
                  <a:pt x="308049" y="0"/>
                  <a:pt x="308049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5237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Logo_Maxi_Lini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AEDF8"/>
              </a:clrFrom>
              <a:clrTo>
                <a:srgbClr val="DAED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3350" y="2058988"/>
            <a:ext cx="34559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2744788" y="2066925"/>
            <a:ext cx="3241675" cy="3240088"/>
          </a:xfrm>
          <a:prstGeom prst="ellipse">
            <a:avLst/>
          </a:prstGeom>
          <a:noFill/>
          <a:ln w="25400" algn="ctr">
            <a:solidFill>
              <a:srgbClr val="969696"/>
            </a:solidFill>
            <a:round/>
            <a:headEnd/>
            <a:tailEnd/>
          </a:ln>
        </p:spPr>
        <p:txBody>
          <a:bodyPr wrap="none" lIns="36000" tIns="0" rIns="36000" bIns="0"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>
            <a:off x="2984500" y="3689350"/>
            <a:ext cx="1417638" cy="8255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 wrap="none" lIns="36000" tIns="0" rIns="36000" bIns="0" anchor="ctr"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4402138" y="3689350"/>
            <a:ext cx="1306512" cy="9271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 wrap="none" lIns="36000" tIns="0" rIns="36000" bIns="0" anchor="ctr"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4400550" y="2066925"/>
            <a:ext cx="1588" cy="1624013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 wrap="none" lIns="36000" tIns="0" rIns="36000" bIns="0" anchor="ctr"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547813" y="1758950"/>
            <a:ext cx="381000" cy="20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1005577" name="Rectangle 9"/>
          <p:cNvSpPr>
            <a:spLocks noGrp="1" noChangeArrowheads="1"/>
          </p:cNvSpPr>
          <p:nvPr>
            <p:ph type="title"/>
          </p:nvPr>
        </p:nvSpPr>
        <p:spPr>
          <a:xfrm>
            <a:off x="327025" y="211500"/>
            <a:ext cx="8077200" cy="30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cs typeface="Arial" charset="0"/>
                <a:sym typeface="Arial" charset="0"/>
              </a:rPr>
              <a:t>company goal</a:t>
            </a:r>
          </a:p>
        </p:txBody>
      </p:sp>
      <p:sp>
        <p:nvSpPr>
          <p:cNvPr id="1005578" name="Text Box 10"/>
          <p:cNvSpPr txBox="1">
            <a:spLocks noChangeArrowheads="1"/>
          </p:cNvSpPr>
          <p:nvPr/>
        </p:nvSpPr>
        <p:spPr bwMode="auto">
          <a:xfrm>
            <a:off x="250825" y="1355725"/>
            <a:ext cx="8534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cs typeface="+mn-cs"/>
              </a:rPr>
              <a:t>To continue our prosperity and achieve a greater success in the future, the </a:t>
            </a:r>
            <a:r>
              <a:rPr lang="en-US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main goal</a:t>
            </a:r>
            <a:r>
              <a:rPr lang="en-US">
                <a:latin typeface="Arial" charset="0"/>
                <a:cs typeface="+mn-cs"/>
              </a:rPr>
              <a:t> of Testo Shenzhen is:</a:t>
            </a:r>
            <a:endParaRPr lang="en-US" sz="2400">
              <a:latin typeface="Arial" charset="0"/>
              <a:cs typeface="+mn-cs"/>
            </a:endParaRPr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4473575" y="2490788"/>
            <a:ext cx="1150938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tIns="0" rIns="3600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smtClean="0"/>
              <a:t>Zero failure</a:t>
            </a:r>
            <a:endParaRPr lang="en-US" sz="2400" dirty="0"/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3330575" y="2243138"/>
            <a:ext cx="1150938" cy="1095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tIns="0" rIns="3600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right time/ price</a:t>
            </a:r>
          </a:p>
        </p:txBody>
      </p:sp>
      <p:sp>
        <p:nvSpPr>
          <p:cNvPr id="19468" name="Text Box 8"/>
          <p:cNvSpPr txBox="1">
            <a:spLocks noChangeArrowheads="1"/>
          </p:cNvSpPr>
          <p:nvPr/>
        </p:nvSpPr>
        <p:spPr bwMode="auto">
          <a:xfrm>
            <a:off x="3414713" y="4046538"/>
            <a:ext cx="1944687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tIns="0" rIns="3600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right specification/quantities</a:t>
            </a:r>
          </a:p>
        </p:txBody>
      </p:sp>
    </p:spTree>
    <p:extLst>
      <p:ext uri="{BB962C8B-B14F-4D97-AF65-F5344CB8AC3E}">
        <p14:creationId xmlns:p14="http://schemas.microsoft.com/office/powerpoint/2010/main" val="315019228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952473" y="5000982"/>
            <a:ext cx="2362200" cy="64807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</a:rPr>
              <a:t>customer first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314673" y="5000982"/>
            <a:ext cx="2362200" cy="64807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1"/>
                </a:solidFill>
              </a:rPr>
              <a:t>r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espect for the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individual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76873" y="5000982"/>
            <a:ext cx="2362200" cy="64807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quality - 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do the right things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 right </a:t>
            </a:r>
            <a:r>
              <a:rPr lang="en-US" sz="1400" b="1" dirty="0" smtClean="0">
                <a:solidFill>
                  <a:schemeClr val="bg1"/>
                </a:solidFill>
              </a:rPr>
              <a:t>(zero-failure)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4" y="2337020"/>
            <a:ext cx="485518" cy="3100849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1800" b="1" dirty="0">
                <a:ln w="12700">
                  <a:noFill/>
                  <a:prstDash val="solid"/>
                </a:ln>
                <a:solidFill>
                  <a:schemeClr val="bg2"/>
                </a:solidFill>
              </a:rPr>
              <a:t>COMPETENCE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43352" y="2413328"/>
            <a:ext cx="485518" cy="2795830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1800" b="1" dirty="0" smtClean="0">
                <a:ln w="12700">
                  <a:noFill/>
                  <a:prstDash val="solid"/>
                </a:ln>
                <a:solidFill>
                  <a:schemeClr val="bg2"/>
                </a:solidFill>
              </a:rPr>
              <a:t>MENTORING</a:t>
            </a:r>
            <a:endParaRPr lang="en-US" sz="1800" b="1" dirty="0">
              <a:ln w="12700">
                <a:noFill/>
                <a:prstDash val="solid"/>
              </a:ln>
              <a:solidFill>
                <a:schemeClr val="bg2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062669" y="4496926"/>
            <a:ext cx="1143000" cy="504056"/>
          </a:xfrm>
          <a:prstGeom prst="rect">
            <a:avLst/>
          </a:prstGeom>
          <a:solidFill>
            <a:srgbClr val="FE97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100" dirty="0"/>
              <a:t>m</a:t>
            </a:r>
            <a:r>
              <a:rPr lang="en-US" sz="1100" dirty="0" smtClean="0"/>
              <a:t>odular-</a:t>
            </a:r>
          </a:p>
          <a:p>
            <a:pPr algn="ctr">
              <a:spcBef>
                <a:spcPts val="0"/>
              </a:spcBef>
            </a:pPr>
            <a:r>
              <a:rPr lang="en-US" sz="1100" dirty="0" err="1" smtClean="0"/>
              <a:t>ization</a:t>
            </a:r>
            <a:endParaRPr lang="en-US" sz="11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2205669" y="4496926"/>
            <a:ext cx="1143000" cy="504056"/>
          </a:xfrm>
          <a:prstGeom prst="rect">
            <a:avLst/>
          </a:prstGeom>
          <a:solidFill>
            <a:srgbClr val="FE97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100" dirty="0"/>
              <a:t>v</a:t>
            </a:r>
            <a:r>
              <a:rPr lang="en-US" sz="1100" dirty="0" smtClean="0"/>
              <a:t>isualization</a:t>
            </a:r>
            <a:endParaRPr lang="en-US" sz="11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3348669" y="4496926"/>
            <a:ext cx="1143000" cy="504056"/>
          </a:xfrm>
          <a:prstGeom prst="rect">
            <a:avLst/>
          </a:prstGeom>
          <a:solidFill>
            <a:srgbClr val="FE97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100" dirty="0" smtClean="0"/>
              <a:t>creativity</a:t>
            </a:r>
            <a:endParaRPr lang="en-US" sz="11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4491669" y="4496926"/>
            <a:ext cx="1143000" cy="504056"/>
          </a:xfrm>
          <a:prstGeom prst="rect">
            <a:avLst/>
          </a:prstGeom>
          <a:solidFill>
            <a:srgbClr val="FE97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050" dirty="0"/>
              <a:t>c</a:t>
            </a:r>
            <a:r>
              <a:rPr lang="en-US" sz="1050" dirty="0" smtClean="0"/>
              <a:t>ross </a:t>
            </a:r>
            <a:r>
              <a:rPr lang="en-US" sz="1050" dirty="0"/>
              <a:t>f</a:t>
            </a:r>
            <a:r>
              <a:rPr lang="en-US" sz="1050" dirty="0" smtClean="0"/>
              <a:t>unctional</a:t>
            </a:r>
          </a:p>
          <a:p>
            <a:pPr algn="ctr">
              <a:spcBef>
                <a:spcPts val="0"/>
              </a:spcBef>
            </a:pPr>
            <a:r>
              <a:rPr lang="en-US" sz="1050" dirty="0" smtClean="0"/>
              <a:t>&amp; </a:t>
            </a:r>
          </a:p>
          <a:p>
            <a:pPr algn="ctr">
              <a:spcBef>
                <a:spcPts val="0"/>
              </a:spcBef>
            </a:pPr>
            <a:r>
              <a:rPr lang="en-US" sz="1050" dirty="0"/>
              <a:t>p</a:t>
            </a:r>
            <a:r>
              <a:rPr lang="en-US" sz="1050" dirty="0" smtClean="0"/>
              <a:t>arallel work</a:t>
            </a:r>
            <a:endParaRPr lang="en-US" sz="105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6777669" y="4496926"/>
            <a:ext cx="1143000" cy="504056"/>
          </a:xfrm>
          <a:prstGeom prst="rect">
            <a:avLst/>
          </a:prstGeom>
          <a:solidFill>
            <a:srgbClr val="FE97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100" dirty="0" smtClean="0"/>
              <a:t>focus</a:t>
            </a:r>
            <a:endParaRPr lang="en-US" sz="11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5634669" y="4496926"/>
            <a:ext cx="1143000" cy="504056"/>
          </a:xfrm>
          <a:prstGeom prst="rect">
            <a:avLst/>
          </a:prstGeom>
          <a:solidFill>
            <a:srgbClr val="FE97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100" dirty="0"/>
              <a:t>problem </a:t>
            </a:r>
          </a:p>
          <a:p>
            <a:pPr algn="ctr">
              <a:spcBef>
                <a:spcPts val="0"/>
              </a:spcBef>
            </a:pPr>
            <a:r>
              <a:rPr lang="en-US" sz="1100" dirty="0"/>
              <a:t>solving stories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2171673" y="3128774"/>
            <a:ext cx="2126956" cy="1020760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en-US" sz="1200" dirty="0" smtClean="0"/>
              <a:t> do </a:t>
            </a:r>
            <a:r>
              <a:rPr lang="en-US" sz="1200" dirty="0"/>
              <a:t>the right things </a:t>
            </a:r>
          </a:p>
          <a:p>
            <a:pPr>
              <a:spcBef>
                <a:spcPts val="0"/>
              </a:spcBef>
            </a:pPr>
            <a:r>
              <a:rPr lang="en-US" sz="1200" dirty="0" smtClean="0"/>
              <a:t> 1. quality (Q)</a:t>
            </a: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200" dirty="0"/>
              <a:t> </a:t>
            </a:r>
            <a:r>
              <a:rPr lang="en-US" sz="1200" dirty="0" smtClean="0"/>
              <a:t>2. </a:t>
            </a:r>
            <a:r>
              <a:rPr lang="en-US" sz="1200" dirty="0"/>
              <a:t>time to </a:t>
            </a:r>
            <a:r>
              <a:rPr lang="en-US" sz="1200" dirty="0" smtClean="0"/>
              <a:t>market (T)</a:t>
            </a: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200" dirty="0" smtClean="0"/>
              <a:t> 3. </a:t>
            </a:r>
            <a:r>
              <a:rPr lang="en-US" sz="1200" dirty="0"/>
              <a:t>product/service </a:t>
            </a:r>
            <a:r>
              <a:rPr lang="en-US" sz="1200" dirty="0" smtClean="0"/>
              <a:t>cost (C)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4709133" y="3124112"/>
            <a:ext cx="2110740" cy="1020760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en-US" sz="1200" dirty="0" smtClean="0"/>
              <a:t> do the things right </a:t>
            </a:r>
          </a:p>
          <a:p>
            <a:pPr>
              <a:spcBef>
                <a:spcPts val="0"/>
              </a:spcBef>
            </a:pPr>
            <a:r>
              <a:rPr lang="en-US" sz="1200" dirty="0" smtClean="0"/>
              <a:t> 1. safety/ Environment (S)</a:t>
            </a:r>
          </a:p>
          <a:p>
            <a:pPr>
              <a:spcBef>
                <a:spcPts val="0"/>
              </a:spcBef>
            </a:pPr>
            <a:r>
              <a:rPr lang="en-US" sz="1200" dirty="0" smtClean="0"/>
              <a:t> 2. quality (Q)</a:t>
            </a:r>
          </a:p>
          <a:p>
            <a:pPr>
              <a:spcBef>
                <a:spcPts val="0"/>
              </a:spcBef>
            </a:pPr>
            <a:r>
              <a:rPr lang="en-US" sz="1200" dirty="0" smtClean="0"/>
              <a:t> 3. delivery (T)</a:t>
            </a:r>
          </a:p>
          <a:p>
            <a:pPr>
              <a:spcBef>
                <a:spcPts val="0"/>
              </a:spcBef>
            </a:pPr>
            <a:r>
              <a:rPr lang="en-US" sz="1200" dirty="0" smtClean="0"/>
              <a:t> 4. </a:t>
            </a:r>
            <a:r>
              <a:rPr lang="en-US" sz="1200" smtClean="0"/>
              <a:t>cost (C)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 bwMode="auto">
          <a:xfrm rot="16200000">
            <a:off x="6571703" y="3101488"/>
            <a:ext cx="1522084" cy="568542"/>
          </a:xfrm>
          <a:prstGeom prst="rect">
            <a:avLst/>
          </a:prstGeom>
          <a:solidFill>
            <a:srgbClr val="FE97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200" dirty="0" smtClean="0"/>
              <a:t>demand-driven </a:t>
            </a:r>
          </a:p>
          <a:p>
            <a:pPr algn="ctr">
              <a:spcBef>
                <a:spcPts val="0"/>
              </a:spcBef>
            </a:pPr>
            <a:r>
              <a:rPr lang="en-US" sz="1200" dirty="0" smtClean="0"/>
              <a:t>output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 bwMode="auto">
          <a:xfrm rot="16200000">
            <a:off x="906117" y="3113165"/>
            <a:ext cx="1505369" cy="568542"/>
          </a:xfrm>
          <a:prstGeom prst="rect">
            <a:avLst/>
          </a:prstGeom>
          <a:solidFill>
            <a:srgbClr val="FE97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200" dirty="0" smtClean="0"/>
              <a:t>Right  from me</a:t>
            </a:r>
            <a:endParaRPr lang="en-US" sz="1200" dirty="0"/>
          </a:p>
        </p:txBody>
      </p:sp>
      <p:sp>
        <p:nvSpPr>
          <p:cNvPr id="28" name="Isosceles Triangle 27"/>
          <p:cNvSpPr/>
          <p:nvPr/>
        </p:nvSpPr>
        <p:spPr bwMode="auto">
          <a:xfrm>
            <a:off x="1374531" y="1778134"/>
            <a:ext cx="6242485" cy="702568"/>
          </a:xfrm>
          <a:prstGeom prst="triangle">
            <a:avLst/>
          </a:prstGeom>
          <a:solidFill>
            <a:srgbClr val="FE97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</a:rPr>
              <a:t>ontinues improvement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059913" y="2743929"/>
            <a:ext cx="2358096" cy="384845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dirty="0" smtClean="0"/>
              <a:t>service priority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4574513" y="2743929"/>
            <a:ext cx="2362200" cy="384845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dirty="0" smtClean="0"/>
              <a:t>process priority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1207833" y="2480702"/>
            <a:ext cx="6526440" cy="288032"/>
          </a:xfrm>
          <a:prstGeom prst="rect">
            <a:avLst/>
          </a:prstGeom>
          <a:solidFill>
            <a:srgbClr val="FE97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207833" y="4144872"/>
            <a:ext cx="6526440" cy="352054"/>
          </a:xfrm>
          <a:prstGeom prst="rect">
            <a:avLst/>
          </a:prstGeom>
          <a:solidFill>
            <a:srgbClr val="FE97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standardized working method (eliminating waste)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9552" y="1124744"/>
            <a:ext cx="787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we </a:t>
            </a:r>
            <a:r>
              <a:rPr lang="en-US" sz="1800" b="1" dirty="0" smtClean="0"/>
              <a:t>provide world-class </a:t>
            </a:r>
            <a:r>
              <a:rPr lang="en-US" sz="1800" b="1" dirty="0"/>
              <a:t>portable measurement instruments and services to meet </a:t>
            </a:r>
            <a:r>
              <a:rPr lang="en-US" sz="1800" b="1" dirty="0" smtClean="0"/>
              <a:t>your customers</a:t>
            </a:r>
            <a:r>
              <a:rPr lang="en-US" sz="1800" b="1" dirty="0"/>
              <a:t>’ needs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827584" y="1727086"/>
            <a:ext cx="14478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Food &amp;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Drugs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6796608" y="1727086"/>
            <a:ext cx="14478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HVAC/R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323527" y="228640"/>
            <a:ext cx="7715545" cy="392048"/>
          </a:xfrm>
        </p:spPr>
        <p:txBody>
          <a:bodyPr>
            <a:normAutofit/>
          </a:bodyPr>
          <a:lstStyle/>
          <a:p>
            <a:pPr lvl="0"/>
            <a:r>
              <a:rPr lang="en-US" sz="2200" dirty="0" smtClean="0"/>
              <a:t>MISSION of </a:t>
            </a:r>
            <a:r>
              <a:rPr lang="en-US" sz="2200" dirty="0" err="1" smtClean="0"/>
              <a:t>testo</a:t>
            </a:r>
            <a:r>
              <a:rPr lang="en-US" sz="2200" dirty="0" smtClean="0"/>
              <a:t> Shenzhen – true north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8600827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1230313"/>
            <a:ext cx="8655050" cy="53990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bluebison.net/books/coloring_books/2007/0707/monkey-mountain-village-coloring-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" y="1019175"/>
            <a:ext cx="6553200" cy="5376735"/>
          </a:xfrm>
          <a:prstGeom prst="rect">
            <a:avLst/>
          </a:prstGeom>
          <a:noFill/>
        </p:spPr>
      </p:pic>
      <p:sp>
        <p:nvSpPr>
          <p:cNvPr id="5" name="Donut 4"/>
          <p:cNvSpPr/>
          <p:nvPr/>
        </p:nvSpPr>
        <p:spPr bwMode="auto">
          <a:xfrm>
            <a:off x="3079750" y="1628775"/>
            <a:ext cx="685800" cy="609600"/>
          </a:xfrm>
          <a:prstGeom prst="donut">
            <a:avLst>
              <a:gd name="adj" fmla="val 1118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7620000" y="3200400"/>
            <a:ext cx="838200" cy="0"/>
          </a:xfrm>
          <a:prstGeom prst="straightConnector1">
            <a:avLst/>
          </a:prstGeom>
          <a:ln>
            <a:tailEnd type="arrow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984434" y="3276600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Clear process how </a:t>
            </a:r>
            <a:br>
              <a:rPr lang="en-US" dirty="0" smtClean="0"/>
            </a:br>
            <a:r>
              <a:rPr lang="en-US" dirty="0" smtClean="0"/>
              <a:t>to reach the target</a:t>
            </a:r>
            <a:endParaRPr lang="en-US" dirty="0"/>
          </a:p>
        </p:txBody>
      </p:sp>
      <p:sp>
        <p:nvSpPr>
          <p:cNvPr id="18" name="Donut 17"/>
          <p:cNvSpPr/>
          <p:nvPr/>
        </p:nvSpPr>
        <p:spPr bwMode="auto">
          <a:xfrm>
            <a:off x="1784350" y="1476375"/>
            <a:ext cx="685800" cy="609600"/>
          </a:xfrm>
          <a:prstGeom prst="donut">
            <a:avLst>
              <a:gd name="adj" fmla="val 1118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Donut 19"/>
          <p:cNvSpPr/>
          <p:nvPr/>
        </p:nvSpPr>
        <p:spPr bwMode="auto">
          <a:xfrm>
            <a:off x="5822950" y="1781175"/>
            <a:ext cx="685800" cy="609600"/>
          </a:xfrm>
          <a:prstGeom prst="donut">
            <a:avLst>
              <a:gd name="adj" fmla="val 1118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Donut 20"/>
          <p:cNvSpPr/>
          <p:nvPr/>
        </p:nvSpPr>
        <p:spPr bwMode="auto">
          <a:xfrm>
            <a:off x="1447800" y="2819400"/>
            <a:ext cx="685800" cy="609600"/>
          </a:xfrm>
          <a:prstGeom prst="donut">
            <a:avLst>
              <a:gd name="adj" fmla="val 1118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Donut 21"/>
          <p:cNvSpPr/>
          <p:nvPr/>
        </p:nvSpPr>
        <p:spPr bwMode="auto">
          <a:xfrm>
            <a:off x="4800600" y="1600200"/>
            <a:ext cx="685800" cy="609600"/>
          </a:xfrm>
          <a:prstGeom prst="donut">
            <a:avLst>
              <a:gd name="adj" fmla="val 1118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Arrow Connector 22"/>
          <p:cNvCxnSpPr>
            <a:endCxn id="21" idx="5"/>
          </p:cNvCxnSpPr>
          <p:nvPr/>
        </p:nvCxnSpPr>
        <p:spPr bwMode="auto">
          <a:xfrm flipH="1" flipV="1">
            <a:off x="2033167" y="3339726"/>
            <a:ext cx="1167233" cy="1994274"/>
          </a:xfrm>
          <a:prstGeom prst="straightConnector1">
            <a:avLst/>
          </a:prstGeom>
          <a:ln>
            <a:tailEnd type="arrow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2" idx="3"/>
          </p:cNvCxnSpPr>
          <p:nvPr/>
        </p:nvCxnSpPr>
        <p:spPr bwMode="auto">
          <a:xfrm flipV="1">
            <a:off x="3200400" y="2120526"/>
            <a:ext cx="1700633" cy="3213474"/>
          </a:xfrm>
          <a:prstGeom prst="straightConnector1">
            <a:avLst/>
          </a:prstGeom>
          <a:ln>
            <a:tailEnd type="arrow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8" idx="4"/>
          </p:cNvCxnSpPr>
          <p:nvPr/>
        </p:nvCxnSpPr>
        <p:spPr bwMode="auto">
          <a:xfrm flipH="1" flipV="1">
            <a:off x="2127250" y="2085975"/>
            <a:ext cx="1073150" cy="3248025"/>
          </a:xfrm>
          <a:prstGeom prst="straightConnector1">
            <a:avLst/>
          </a:prstGeom>
          <a:ln>
            <a:tailEnd type="arrow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0" idx="3"/>
          </p:cNvCxnSpPr>
          <p:nvPr/>
        </p:nvCxnSpPr>
        <p:spPr bwMode="auto">
          <a:xfrm flipV="1">
            <a:off x="3200400" y="2301501"/>
            <a:ext cx="2722983" cy="3032499"/>
          </a:xfrm>
          <a:prstGeom prst="straightConnector1">
            <a:avLst/>
          </a:prstGeom>
          <a:ln>
            <a:tailEnd type="arrow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5" idx="4"/>
          </p:cNvCxnSpPr>
          <p:nvPr/>
        </p:nvCxnSpPr>
        <p:spPr bwMode="auto">
          <a:xfrm flipV="1">
            <a:off x="3200400" y="2238375"/>
            <a:ext cx="222250" cy="3019425"/>
          </a:xfrm>
          <a:prstGeom prst="straightConnector1">
            <a:avLst/>
          </a:prstGeom>
          <a:ln>
            <a:tailEnd type="arrow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27584" y="5131058"/>
            <a:ext cx="88569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Multiple targets in the same year</a:t>
            </a:r>
            <a:endParaRPr lang="en-U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137056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  <p:bldP spid="18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512" y="1124744"/>
            <a:ext cx="8712968" cy="4960777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way of lead leadership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/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mentoring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sz="8000" dirty="0" smtClean="0">
                <a:solidFill>
                  <a:schemeClr val="tx1"/>
                </a:solidFill>
              </a:rPr>
              <a:t>YOUR </a:t>
            </a:r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employees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4138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196752"/>
            <a:ext cx="835292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CHECKLIST FOR THIS TRAINING                                       BEFORE WE START THIS SESSION:</a:t>
            </a:r>
          </a:p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For all trainings, did you have the following things with you:</a:t>
            </a:r>
          </a:p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		Do you have a pen or pencil with you?</a:t>
            </a:r>
          </a:p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		Do you have a Notebook or paper                                             		(collecting information) with you?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	Do you have the relevant information			available for this training with you?</a:t>
            </a:r>
          </a:p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		Did you Switch off your mobile Phone?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If not completed please organize it right now!!!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823666" y="3284984"/>
            <a:ext cx="288032" cy="288032"/>
          </a:xfrm>
          <a:prstGeom prst="rect">
            <a:avLst/>
          </a:prstGeom>
          <a:noFill/>
          <a:ln w="41275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23666" y="2780928"/>
            <a:ext cx="288032" cy="288032"/>
          </a:xfrm>
          <a:prstGeom prst="rect">
            <a:avLst/>
          </a:prstGeom>
          <a:noFill/>
          <a:ln w="41275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23666" y="4221088"/>
            <a:ext cx="288032" cy="288032"/>
          </a:xfrm>
          <a:prstGeom prst="rect">
            <a:avLst/>
          </a:prstGeom>
          <a:noFill/>
          <a:ln w="41275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23666" y="5151875"/>
            <a:ext cx="288032" cy="288032"/>
          </a:xfrm>
          <a:prstGeom prst="rect">
            <a:avLst/>
          </a:prstGeom>
          <a:noFill/>
          <a:ln w="41275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2515543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3019599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3933056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4869160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1470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Lean Philosophy in </a:t>
            </a:r>
            <a:r>
              <a:rPr lang="en-US" dirty="0" err="1" smtClean="0"/>
              <a:t>testo</a:t>
            </a:r>
            <a:r>
              <a:rPr lang="en-US" dirty="0" smtClean="0"/>
              <a:t> Shenzhen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476398"/>
              </p:ext>
            </p:extLst>
          </p:nvPr>
        </p:nvGraphicFramePr>
        <p:xfrm>
          <a:off x="381000" y="1125538"/>
          <a:ext cx="8655050" cy="539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ft Arrow 4"/>
          <p:cNvSpPr/>
          <p:nvPr/>
        </p:nvSpPr>
        <p:spPr bwMode="auto">
          <a:xfrm>
            <a:off x="7164288" y="2276872"/>
            <a:ext cx="1368152" cy="360040"/>
          </a:xfrm>
          <a:prstGeom prst="lef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Support Lean Idea</a:t>
            </a:r>
          </a:p>
        </p:txBody>
      </p:sp>
      <p:sp>
        <p:nvSpPr>
          <p:cNvPr id="6" name="Left Arrow 5"/>
          <p:cNvSpPr/>
          <p:nvPr/>
        </p:nvSpPr>
        <p:spPr bwMode="auto">
          <a:xfrm>
            <a:off x="5220072" y="2789312"/>
            <a:ext cx="1080120" cy="360040"/>
          </a:xfrm>
          <a:prstGeom prst="lef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motivated</a:t>
            </a:r>
          </a:p>
        </p:txBody>
      </p:sp>
      <p:sp>
        <p:nvSpPr>
          <p:cNvPr id="7" name="Left Arrow 6"/>
          <p:cNvSpPr/>
          <p:nvPr/>
        </p:nvSpPr>
        <p:spPr bwMode="auto">
          <a:xfrm rot="19123696">
            <a:off x="5582336" y="2095972"/>
            <a:ext cx="684076" cy="360040"/>
          </a:xfrm>
          <a:prstGeom prst="lef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neutral</a:t>
            </a:r>
          </a:p>
        </p:txBody>
      </p:sp>
      <p:sp>
        <p:nvSpPr>
          <p:cNvPr id="8" name="Left Arrow 7"/>
          <p:cNvSpPr/>
          <p:nvPr/>
        </p:nvSpPr>
        <p:spPr bwMode="auto">
          <a:xfrm rot="19123696">
            <a:off x="4300982" y="5914156"/>
            <a:ext cx="684076" cy="360040"/>
          </a:xfrm>
          <a:prstGeom prst="lef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neutral</a:t>
            </a:r>
          </a:p>
        </p:txBody>
      </p:sp>
      <p:sp>
        <p:nvSpPr>
          <p:cNvPr id="10" name="Right Arrow 9"/>
          <p:cNvSpPr/>
          <p:nvPr/>
        </p:nvSpPr>
        <p:spPr bwMode="auto">
          <a:xfrm rot="1654768">
            <a:off x="1820854" y="1628801"/>
            <a:ext cx="1728192" cy="36004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100" b="1" dirty="0" smtClean="0"/>
              <a:t>Understand the benefit</a:t>
            </a:r>
            <a:endParaRPr lang="en-US" sz="1100" b="1" dirty="0"/>
          </a:p>
        </p:txBody>
      </p:sp>
      <p:sp>
        <p:nvSpPr>
          <p:cNvPr id="11" name="Right Arrow 10"/>
          <p:cNvSpPr/>
          <p:nvPr/>
        </p:nvSpPr>
        <p:spPr bwMode="auto">
          <a:xfrm rot="1654768">
            <a:off x="731604" y="1947236"/>
            <a:ext cx="1463961" cy="36004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100" b="1" dirty="0" smtClean="0"/>
              <a:t>Support Lean Idea</a:t>
            </a:r>
            <a:endParaRPr lang="en-US" sz="1100" b="1" dirty="0"/>
          </a:p>
        </p:txBody>
      </p:sp>
      <p:sp>
        <p:nvSpPr>
          <p:cNvPr id="12" name="Right Arrow 11"/>
          <p:cNvSpPr/>
          <p:nvPr/>
        </p:nvSpPr>
        <p:spPr bwMode="auto">
          <a:xfrm rot="1654768">
            <a:off x="1356734" y="3717000"/>
            <a:ext cx="973307" cy="36004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100" b="1" dirty="0" smtClean="0"/>
              <a:t>motivated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71658388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Lean Philosophy in </a:t>
            </a:r>
            <a:r>
              <a:rPr lang="en-US" dirty="0" err="1" smtClean="0"/>
              <a:t>testo</a:t>
            </a:r>
            <a:r>
              <a:rPr lang="en-US" dirty="0" smtClean="0"/>
              <a:t> Shenzhen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892056"/>
              </p:ext>
            </p:extLst>
          </p:nvPr>
        </p:nvGraphicFramePr>
        <p:xfrm>
          <a:off x="-195064" y="1125538"/>
          <a:ext cx="8655050" cy="539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ft Arrow 4"/>
          <p:cNvSpPr/>
          <p:nvPr/>
        </p:nvSpPr>
        <p:spPr bwMode="auto">
          <a:xfrm>
            <a:off x="6588224" y="2276872"/>
            <a:ext cx="1368152" cy="360040"/>
          </a:xfrm>
          <a:prstGeom prst="lef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Support Lean Idea</a:t>
            </a:r>
          </a:p>
        </p:txBody>
      </p:sp>
      <p:sp>
        <p:nvSpPr>
          <p:cNvPr id="6" name="Left Arrow 5"/>
          <p:cNvSpPr/>
          <p:nvPr/>
        </p:nvSpPr>
        <p:spPr bwMode="auto">
          <a:xfrm>
            <a:off x="4644008" y="2789312"/>
            <a:ext cx="1080120" cy="360040"/>
          </a:xfrm>
          <a:prstGeom prst="lef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motivated</a:t>
            </a:r>
          </a:p>
        </p:txBody>
      </p:sp>
      <p:sp>
        <p:nvSpPr>
          <p:cNvPr id="7" name="Left Arrow 6"/>
          <p:cNvSpPr/>
          <p:nvPr/>
        </p:nvSpPr>
        <p:spPr bwMode="auto">
          <a:xfrm rot="19123696">
            <a:off x="5006272" y="2095972"/>
            <a:ext cx="684076" cy="360040"/>
          </a:xfrm>
          <a:prstGeom prst="lef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neutral</a:t>
            </a:r>
          </a:p>
        </p:txBody>
      </p:sp>
      <p:sp>
        <p:nvSpPr>
          <p:cNvPr id="8" name="Left Arrow 7"/>
          <p:cNvSpPr/>
          <p:nvPr/>
        </p:nvSpPr>
        <p:spPr bwMode="auto">
          <a:xfrm rot="19123696">
            <a:off x="3724918" y="5914156"/>
            <a:ext cx="684076" cy="360040"/>
          </a:xfrm>
          <a:prstGeom prst="lef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neutral</a:t>
            </a:r>
          </a:p>
        </p:txBody>
      </p:sp>
      <p:sp>
        <p:nvSpPr>
          <p:cNvPr id="10" name="Right Arrow 9"/>
          <p:cNvSpPr/>
          <p:nvPr/>
        </p:nvSpPr>
        <p:spPr bwMode="auto">
          <a:xfrm rot="1654768">
            <a:off x="1244790" y="1628801"/>
            <a:ext cx="1728192" cy="36004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100" b="1" dirty="0" smtClean="0"/>
              <a:t>Understand the benefit</a:t>
            </a:r>
            <a:endParaRPr lang="en-US" sz="1100" b="1" dirty="0"/>
          </a:p>
        </p:txBody>
      </p:sp>
      <p:sp>
        <p:nvSpPr>
          <p:cNvPr id="11" name="Right Arrow 10"/>
          <p:cNvSpPr/>
          <p:nvPr/>
        </p:nvSpPr>
        <p:spPr bwMode="auto">
          <a:xfrm rot="1654768">
            <a:off x="155540" y="1947236"/>
            <a:ext cx="1463961" cy="36004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100" b="1" dirty="0" smtClean="0"/>
              <a:t>Support Lean Idea</a:t>
            </a:r>
            <a:endParaRPr lang="en-US" sz="1100" b="1" dirty="0"/>
          </a:p>
        </p:txBody>
      </p:sp>
      <p:sp>
        <p:nvSpPr>
          <p:cNvPr id="12" name="Right Arrow 11"/>
          <p:cNvSpPr/>
          <p:nvPr/>
        </p:nvSpPr>
        <p:spPr bwMode="auto">
          <a:xfrm rot="1654768">
            <a:off x="780670" y="3717000"/>
            <a:ext cx="973307" cy="36004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100" b="1" dirty="0" smtClean="0"/>
              <a:t>motivated</a:t>
            </a:r>
            <a:endParaRPr lang="en-US" sz="1100" b="1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2627785" y="2127256"/>
            <a:ext cx="936104" cy="4470096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79912" y="5411804"/>
            <a:ext cx="29787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department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" t="6412" r="50000" b="6088"/>
          <a:stretch/>
        </p:blipFill>
        <p:spPr bwMode="auto">
          <a:xfrm>
            <a:off x="6820558" y="4221088"/>
            <a:ext cx="2143930" cy="221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05224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Lean Philosophy in </a:t>
            </a:r>
            <a:r>
              <a:rPr lang="en-US" dirty="0" err="1" smtClean="0"/>
              <a:t>testo</a:t>
            </a:r>
            <a:r>
              <a:rPr lang="en-US" dirty="0" smtClean="0"/>
              <a:t> Shenzhen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531863"/>
              </p:ext>
            </p:extLst>
          </p:nvPr>
        </p:nvGraphicFramePr>
        <p:xfrm>
          <a:off x="-266626" y="1125538"/>
          <a:ext cx="8655050" cy="539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ft Arrow 4"/>
          <p:cNvSpPr/>
          <p:nvPr/>
        </p:nvSpPr>
        <p:spPr bwMode="auto">
          <a:xfrm>
            <a:off x="6516662" y="2276872"/>
            <a:ext cx="1368152" cy="360040"/>
          </a:xfrm>
          <a:prstGeom prst="lef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Support Lean Idea</a:t>
            </a:r>
          </a:p>
        </p:txBody>
      </p:sp>
      <p:sp>
        <p:nvSpPr>
          <p:cNvPr id="6" name="Left Arrow 5"/>
          <p:cNvSpPr/>
          <p:nvPr/>
        </p:nvSpPr>
        <p:spPr bwMode="auto">
          <a:xfrm>
            <a:off x="4572446" y="2789312"/>
            <a:ext cx="1080120" cy="360040"/>
          </a:xfrm>
          <a:prstGeom prst="lef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motivated</a:t>
            </a:r>
          </a:p>
        </p:txBody>
      </p:sp>
      <p:sp>
        <p:nvSpPr>
          <p:cNvPr id="7" name="Left Arrow 6"/>
          <p:cNvSpPr/>
          <p:nvPr/>
        </p:nvSpPr>
        <p:spPr bwMode="auto">
          <a:xfrm rot="19123696">
            <a:off x="4934710" y="2095972"/>
            <a:ext cx="684076" cy="360040"/>
          </a:xfrm>
          <a:prstGeom prst="lef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neutral</a:t>
            </a:r>
          </a:p>
        </p:txBody>
      </p:sp>
      <p:sp>
        <p:nvSpPr>
          <p:cNvPr id="8" name="Left Arrow 7"/>
          <p:cNvSpPr/>
          <p:nvPr/>
        </p:nvSpPr>
        <p:spPr bwMode="auto">
          <a:xfrm rot="19123696">
            <a:off x="3653356" y="5914156"/>
            <a:ext cx="684076" cy="360040"/>
          </a:xfrm>
          <a:prstGeom prst="lef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neutral</a:t>
            </a:r>
          </a:p>
        </p:txBody>
      </p:sp>
      <p:sp>
        <p:nvSpPr>
          <p:cNvPr id="10" name="Right Arrow 9"/>
          <p:cNvSpPr/>
          <p:nvPr/>
        </p:nvSpPr>
        <p:spPr bwMode="auto">
          <a:xfrm rot="1654768">
            <a:off x="1173228" y="1628801"/>
            <a:ext cx="1728192" cy="36004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100" b="1" dirty="0" smtClean="0"/>
              <a:t>Understand the benefit</a:t>
            </a:r>
            <a:endParaRPr lang="en-US" sz="1100" b="1" dirty="0"/>
          </a:p>
        </p:txBody>
      </p:sp>
      <p:sp>
        <p:nvSpPr>
          <p:cNvPr id="11" name="Right Arrow 10"/>
          <p:cNvSpPr/>
          <p:nvPr/>
        </p:nvSpPr>
        <p:spPr bwMode="auto">
          <a:xfrm rot="1654768">
            <a:off x="83978" y="1947236"/>
            <a:ext cx="1463961" cy="36004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100" b="1" dirty="0" smtClean="0"/>
              <a:t>Support Lean Idea</a:t>
            </a:r>
            <a:endParaRPr lang="en-US" sz="1100" b="1" dirty="0"/>
          </a:p>
        </p:txBody>
      </p:sp>
      <p:sp>
        <p:nvSpPr>
          <p:cNvPr id="12" name="Right Arrow 11"/>
          <p:cNvSpPr/>
          <p:nvPr/>
        </p:nvSpPr>
        <p:spPr bwMode="auto">
          <a:xfrm rot="1654768">
            <a:off x="709108" y="3717000"/>
            <a:ext cx="973307" cy="36004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100" b="1" dirty="0" smtClean="0"/>
              <a:t>motivated</a:t>
            </a:r>
            <a:endParaRPr lang="en-US" sz="1100" b="1" dirty="0"/>
          </a:p>
        </p:txBody>
      </p:sp>
      <p:sp>
        <p:nvSpPr>
          <p:cNvPr id="3" name="Rectangle 2"/>
          <p:cNvSpPr/>
          <p:nvPr/>
        </p:nvSpPr>
        <p:spPr>
          <a:xfrm>
            <a:off x="116911" y="4653136"/>
            <a:ext cx="23503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6" t="6412" r="3823" b="6088"/>
          <a:stretch/>
        </p:blipFill>
        <p:spPr bwMode="auto">
          <a:xfrm>
            <a:off x="6940943" y="4221088"/>
            <a:ext cx="2131937" cy="221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 bwMode="auto">
          <a:xfrm>
            <a:off x="1253898" y="3760936"/>
            <a:ext cx="5652627" cy="648072"/>
          </a:xfrm>
          <a:prstGeom prst="round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14270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of a soccer Team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13877" y="2310453"/>
            <a:ext cx="4060863" cy="2952329"/>
          </a:xfrm>
        </p:spPr>
      </p:pic>
      <p:sp>
        <p:nvSpPr>
          <p:cNvPr id="11" name="Rectangle 10"/>
          <p:cNvSpPr/>
          <p:nvPr/>
        </p:nvSpPr>
        <p:spPr>
          <a:xfrm>
            <a:off x="3779912" y="2203117"/>
            <a:ext cx="218200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one </a:t>
            </a:r>
          </a:p>
          <a:p>
            <a:pPr algn="ctr">
              <a:spcBef>
                <a:spcPts val="0"/>
              </a:spcBef>
            </a:pP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team</a:t>
            </a:r>
          </a:p>
          <a:p>
            <a:pPr algn="ctr">
              <a:spcBef>
                <a:spcPts val="0"/>
              </a:spcBef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&amp;</a:t>
            </a:r>
            <a:endParaRPr lang="en-US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one </a:t>
            </a:r>
          </a:p>
          <a:p>
            <a:pPr algn="ctr">
              <a:spcBef>
                <a:spcPts val="0"/>
              </a:spcBef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strategy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761029"/>
            <a:ext cx="2891885" cy="404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37728" y="5024616"/>
            <a:ext cx="288032" cy="288032"/>
          </a:xfrm>
          <a:prstGeom prst="ellipse">
            <a:avLst/>
          </a:prstGeom>
          <a:solidFill>
            <a:srgbClr val="7030A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 bwMode="auto">
          <a:xfrm>
            <a:off x="35496" y="5589240"/>
            <a:ext cx="288032" cy="288032"/>
          </a:xfrm>
          <a:prstGeom prst="ellipse">
            <a:avLst/>
          </a:prstGeom>
          <a:solidFill>
            <a:srgbClr val="7030A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 bwMode="auto">
          <a:xfrm>
            <a:off x="46112" y="4448552"/>
            <a:ext cx="288032" cy="288032"/>
          </a:xfrm>
          <a:prstGeom prst="ellipse">
            <a:avLst/>
          </a:prstGeom>
          <a:solidFill>
            <a:srgbClr val="7030A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5032236"/>
            <a:ext cx="871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1312" y="446511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Doctor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3024" y="558257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Trainer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48532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of a soccer Team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13877" y="2310453"/>
            <a:ext cx="4060863" cy="2952329"/>
          </a:xfrm>
        </p:spPr>
      </p:pic>
      <p:sp>
        <p:nvSpPr>
          <p:cNvPr id="7" name="Oval 6"/>
          <p:cNvSpPr/>
          <p:nvPr/>
        </p:nvSpPr>
        <p:spPr bwMode="auto">
          <a:xfrm>
            <a:off x="37728" y="5024616"/>
            <a:ext cx="288032" cy="288032"/>
          </a:xfrm>
          <a:prstGeom prst="ellipse">
            <a:avLst/>
          </a:prstGeom>
          <a:solidFill>
            <a:srgbClr val="7030A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35496" y="5589240"/>
            <a:ext cx="288032" cy="288032"/>
          </a:xfrm>
          <a:prstGeom prst="ellipse">
            <a:avLst/>
          </a:prstGeom>
          <a:solidFill>
            <a:srgbClr val="7030A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46112" y="4448552"/>
            <a:ext cx="288032" cy="288032"/>
          </a:xfrm>
          <a:prstGeom prst="ellipse">
            <a:avLst/>
          </a:prstGeom>
          <a:solidFill>
            <a:srgbClr val="7030A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032236"/>
            <a:ext cx="871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312" y="446511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Doctor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024" y="558257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Trainer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79912" y="2203117"/>
            <a:ext cx="218200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one </a:t>
            </a:r>
          </a:p>
          <a:p>
            <a:pPr algn="ctr">
              <a:spcBef>
                <a:spcPts val="0"/>
              </a:spcBef>
            </a:pP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team</a:t>
            </a:r>
          </a:p>
          <a:p>
            <a:pPr algn="ctr">
              <a:spcBef>
                <a:spcPts val="0"/>
              </a:spcBef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&amp;</a:t>
            </a:r>
            <a:endParaRPr lang="en-US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one </a:t>
            </a:r>
          </a:p>
          <a:p>
            <a:pPr algn="ctr">
              <a:spcBef>
                <a:spcPts val="0"/>
              </a:spcBef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strategy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761029"/>
            <a:ext cx="2891885" cy="404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23166" y="1052736"/>
            <a:ext cx="235994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Engineering </a:t>
            </a:r>
          </a:p>
          <a:p>
            <a:pPr algn="ctr">
              <a:spcBef>
                <a:spcPts val="0"/>
              </a:spcBef>
            </a:pP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Service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3608" y="2762925"/>
            <a:ext cx="276229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Manufacturing </a:t>
            </a:r>
          </a:p>
          <a:p>
            <a:pPr algn="ctr">
              <a:spcBef>
                <a:spcPts val="0"/>
              </a:spcBef>
            </a:pP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Service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31640" y="5543654"/>
            <a:ext cx="219964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Supporting </a:t>
            </a:r>
          </a:p>
          <a:p>
            <a:pPr algn="ctr">
              <a:spcBef>
                <a:spcPts val="0"/>
              </a:spcBef>
            </a:pP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Service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3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-1167096" y="2584361"/>
            <a:ext cx="31822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TSZ-Management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639729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 txBox="1">
            <a:spLocks/>
          </p:cNvSpPr>
          <p:nvPr/>
        </p:nvSpPr>
        <p:spPr bwMode="auto">
          <a:xfrm>
            <a:off x="685800" y="3733800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36000" anchor="b"/>
          <a:lstStyle/>
          <a:p>
            <a:pPr algn="ctr">
              <a:spcBef>
                <a:spcPct val="50000"/>
              </a:spcBef>
            </a:pPr>
            <a:endParaRPr lang="en-US" sz="2800">
              <a:solidFill>
                <a:srgbClr val="7F7F7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381" y="739725"/>
            <a:ext cx="7367723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9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9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Lean System</a:t>
            </a:r>
            <a:endParaRPr lang="en-US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52049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dictator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7" r="66350"/>
          <a:stretch/>
        </p:blipFill>
        <p:spPr>
          <a:xfrm>
            <a:off x="158335" y="1127760"/>
            <a:ext cx="5434745" cy="539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1996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Empowerment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6" t="8587" r="33884"/>
          <a:stretch/>
        </p:blipFill>
        <p:spPr>
          <a:xfrm>
            <a:off x="177240" y="1124744"/>
            <a:ext cx="5258856" cy="539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7414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Lean Manager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9" t="8587"/>
          <a:stretch/>
        </p:blipFill>
        <p:spPr>
          <a:xfrm>
            <a:off x="107504" y="1127760"/>
            <a:ext cx="5473664" cy="539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7414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Lean Leadership - overview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1151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06568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GERMAN CHAMBER– Meeting – 20</a:t>
            </a:r>
            <a:r>
              <a:rPr lang="en-US" sz="2000" b="1" baseline="30000" dirty="0" smtClean="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November 2018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MAINFOCUS: LEAN LEADERSHIP TRAINING CONCEPT		Version: 1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2971800" cy="243840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sp3d z="19050"/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52400" y="749850"/>
          <a:ext cx="8839201" cy="6077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3429000"/>
                <a:gridCol w="1600200"/>
                <a:gridCol w="990600"/>
                <a:gridCol w="1143001"/>
              </a:tblGrid>
              <a:tr h="40839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Timetable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Participant</a:t>
                      </a:r>
                      <a:endParaRPr lang="en-US" sz="14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smtClean="0"/>
                        <a:t>until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8:45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Traveling</a:t>
                      </a:r>
                      <a:r>
                        <a:rPr lang="en-US" sz="1800" baseline="0" dirty="0" smtClean="0"/>
                        <a:t> to </a:t>
                      </a:r>
                      <a:r>
                        <a:rPr lang="en-US" sz="1800" baseline="0" dirty="0" err="1" smtClean="0"/>
                        <a:t>testo</a:t>
                      </a:r>
                      <a:r>
                        <a:rPr lang="en-US" sz="1800" baseline="0" dirty="0" smtClean="0"/>
                        <a:t> Shenzhen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dirty="0" smtClean="0"/>
                        <a:t>9:00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9:15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Welcome and introduction of Testo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Room</a:t>
                      </a:r>
                      <a:r>
                        <a:rPr lang="en-US" sz="1800" baseline="0" dirty="0" smtClean="0"/>
                        <a:t> 5-big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Axel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German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Chamber</a:t>
                      </a:r>
                      <a:endParaRPr lang="en-US" dirty="0"/>
                    </a:p>
                  </a:txBody>
                  <a:tcPr/>
                </a:tc>
              </a:tr>
              <a:tr h="30768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9</a:t>
                      </a:r>
                      <a:r>
                        <a:rPr lang="en-US" dirty="0" smtClean="0"/>
                        <a:t>:15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9</a:t>
                      </a:r>
                      <a:r>
                        <a:rPr lang="en-US" dirty="0" smtClean="0"/>
                        <a:t>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Lean &amp; Lean Leaders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Room</a:t>
                      </a:r>
                      <a:r>
                        <a:rPr lang="en-US" sz="1800" baseline="0" dirty="0" smtClean="0"/>
                        <a:t> 5-big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Axel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GC</a:t>
                      </a:r>
                      <a:endParaRPr lang="en-US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9</a:t>
                      </a:r>
                      <a:r>
                        <a:rPr lang="en-US" dirty="0" smtClean="0"/>
                        <a:t>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9</a:t>
                      </a:r>
                      <a:r>
                        <a:rPr lang="en-US" dirty="0" smtClean="0"/>
                        <a:t>:45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Action Management System – how to manage your trusted system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6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floor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Philipp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GC</a:t>
                      </a:r>
                      <a:endParaRPr lang="en-US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9</a:t>
                      </a:r>
                      <a:r>
                        <a:rPr lang="en-US" dirty="0" smtClean="0"/>
                        <a:t>:45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Create Vision and align the company goals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5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floor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GC</a:t>
                      </a:r>
                      <a:endParaRPr lang="en-US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dirty="0" smtClean="0"/>
                        <a:t>10:00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10:15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 Daily Kaizen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floor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Ringo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GC</a:t>
                      </a:r>
                      <a:endParaRPr lang="en-US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dirty="0" smtClean="0"/>
                        <a:t>10:15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10:30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Learning to Coach and develop others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floor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Jimmy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GC</a:t>
                      </a:r>
                      <a:endParaRPr lang="en-US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10:45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Commit to Self Development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floor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GC</a:t>
                      </a:r>
                      <a:endParaRPr lang="en-US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dirty="0" smtClean="0"/>
                        <a:t>11:00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11:15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Standards, Standard Work and Visual Management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2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floor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GC</a:t>
                      </a:r>
                      <a:endParaRPr lang="en-US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11:15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Problem Solving, Improvement &amp; A3 Thinking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floor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GC</a:t>
                      </a:r>
                      <a:endParaRPr lang="en-US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dirty="0" smtClean="0"/>
                        <a:t>11:30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11:45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 Question &amp; Lunch later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floor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Axel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sp3d z="19050"/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0" y="-185425"/>
            <a:ext cx="2286000" cy="121181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perspectiveHeroicExtremeRightFacing"/>
            <a:lightRig rig="threePt" dir="t"/>
          </a:scene3d>
          <a:sp3d z="19050"/>
        </p:spPr>
        <p:txBody>
          <a:bodyPr wrap="square" lIns="91440" tIns="45720" rIns="91440" bIns="4572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Group 1-Axel</a:t>
            </a:r>
            <a:endParaRPr lang="zh-CN" altLang="en-US" sz="25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4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Lean Leadership mentoring system - overview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664296" cy="20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2915816" y="4869160"/>
            <a:ext cx="5976664" cy="936104"/>
          </a:xfrm>
          <a:prstGeom prst="roundRect">
            <a:avLst/>
          </a:prstGeom>
          <a:solidFill>
            <a:srgbClr val="B7DBFF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lang="en-US" dirty="0"/>
              <a:t>Testo Mentor Training: </a:t>
            </a:r>
            <a:endParaRPr lang="en-US" dirty="0" smtClean="0"/>
          </a:p>
          <a:p>
            <a:pPr marL="0" marR="0" indent="0" defTabSz="914400" eaLnBrk="1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lang="en-US" dirty="0" smtClean="0"/>
              <a:t>Lean </a:t>
            </a:r>
            <a:r>
              <a:rPr lang="en-US" dirty="0"/>
              <a:t>Leadership (based on the book) </a:t>
            </a:r>
          </a:p>
          <a:p>
            <a:pPr marL="0" marR="0" indent="0" defTabSz="914400" eaLnBrk="1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lang="en-US" dirty="0"/>
              <a:t>+ </a:t>
            </a:r>
            <a:r>
              <a:rPr lang="en-US"/>
              <a:t>one </a:t>
            </a:r>
            <a:r>
              <a:rPr lang="en-US" smtClean="0"/>
              <a:t>own </a:t>
            </a:r>
            <a:r>
              <a:rPr lang="en-US" dirty="0"/>
              <a:t>A3 Successful carry out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563888" y="3356992"/>
            <a:ext cx="4608512" cy="936104"/>
          </a:xfrm>
          <a:prstGeom prst="roundRect">
            <a:avLst/>
          </a:prstGeom>
          <a:solidFill>
            <a:srgbClr val="B7DBFF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en-US" dirty="0"/>
              <a:t>Testo Senior Mentor Training: Advanced Training</a:t>
            </a:r>
          </a:p>
          <a:p>
            <a:pPr>
              <a:spcBef>
                <a:spcPts val="0"/>
              </a:spcBef>
            </a:pPr>
            <a:r>
              <a:rPr lang="en-US" dirty="0"/>
              <a:t>+ </a:t>
            </a:r>
            <a:r>
              <a:rPr lang="en-US" b="1" dirty="0"/>
              <a:t>two</a:t>
            </a:r>
            <a:r>
              <a:rPr lang="en-US" dirty="0"/>
              <a:t> </a:t>
            </a:r>
            <a:r>
              <a:rPr lang="en-US" dirty="0" smtClean="0"/>
              <a:t>Mentee </a:t>
            </a:r>
            <a:r>
              <a:rPr lang="en-US" dirty="0"/>
              <a:t>finished under your mentoring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2 x </a:t>
            </a:r>
            <a:r>
              <a:rPr lang="en-US" dirty="0"/>
              <a:t>A3 </a:t>
            </a:r>
            <a:r>
              <a:rPr lang="en-US" dirty="0" smtClean="0"/>
              <a:t>Projects </a:t>
            </a:r>
            <a:r>
              <a:rPr lang="en-US" dirty="0"/>
              <a:t>under your mentoring successful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355976" y="1916832"/>
            <a:ext cx="3024336" cy="936104"/>
          </a:xfrm>
          <a:prstGeom prst="roundRect">
            <a:avLst/>
          </a:prstGeom>
          <a:solidFill>
            <a:srgbClr val="B7DBFF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Mentor Training: Master training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+ </a:t>
            </a:r>
            <a:r>
              <a:rPr lang="en-US" b="1" dirty="0" smtClean="0"/>
              <a:t>five</a:t>
            </a:r>
            <a:r>
              <a:rPr lang="en-US" dirty="0" smtClean="0"/>
              <a:t> Mentee finished under your mentoring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5 x A3 Project under your mentoring successful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7384" y="4284385"/>
            <a:ext cx="27254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Testo Mentor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5501" y="2772217"/>
            <a:ext cx="41152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Testo Senior Mentor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15460" y="1340768"/>
            <a:ext cx="41601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Testo Master Mentor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9559" y="5724545"/>
            <a:ext cx="27703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Testo Mentee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1511660" y="5013176"/>
            <a:ext cx="1404156" cy="79208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w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 are here</a:t>
            </a:r>
          </a:p>
        </p:txBody>
      </p:sp>
    </p:spTree>
    <p:extLst>
      <p:ext uri="{BB962C8B-B14F-4D97-AF65-F5344CB8AC3E}">
        <p14:creationId xmlns:p14="http://schemas.microsoft.com/office/powerpoint/2010/main" val="94944250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071320" cy="706120"/>
          </a:xfrm>
        </p:spPr>
        <p:txBody>
          <a:bodyPr>
            <a:normAutofit/>
          </a:bodyPr>
          <a:lstStyle/>
          <a:p>
            <a:r>
              <a:rPr lang="en-US" dirty="0" smtClean="0"/>
              <a:t>The 4P Model connects Philosophy, Processes, People and problem Solving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0"/>
          <a:stretch/>
        </p:blipFill>
        <p:spPr bwMode="auto">
          <a:xfrm>
            <a:off x="518864" y="1572278"/>
            <a:ext cx="8229600" cy="480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51781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versus Horizontal Organization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2776"/>
            <a:ext cx="887861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66019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89960"/>
            <a:ext cx="7647384" cy="318760"/>
          </a:xfrm>
        </p:spPr>
        <p:txBody>
          <a:bodyPr>
            <a:normAutofit/>
          </a:bodyPr>
          <a:lstStyle/>
          <a:p>
            <a:r>
              <a:rPr lang="en-US" dirty="0" smtClean="0"/>
              <a:t>Disconnected processes and inventory hide problems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24"/>
          <a:stretch/>
        </p:blipFill>
        <p:spPr bwMode="auto">
          <a:xfrm>
            <a:off x="107504" y="1124744"/>
            <a:ext cx="8928992" cy="402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76208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connected together surface problems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7" b="18266"/>
          <a:stretch/>
        </p:blipFill>
        <p:spPr bwMode="auto">
          <a:xfrm>
            <a:off x="-36512" y="1671638"/>
            <a:ext cx="9180512" cy="372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5638800" y="762000"/>
            <a:ext cx="3352800" cy="12192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PROCESS REVIEW BOARDS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AUDITS</a:t>
            </a:r>
          </a:p>
        </p:txBody>
      </p:sp>
    </p:spTree>
    <p:extLst>
      <p:ext uri="{BB962C8B-B14F-4D97-AF65-F5344CB8AC3E}">
        <p14:creationId xmlns:p14="http://schemas.microsoft.com/office/powerpoint/2010/main" val="302294951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89960"/>
            <a:ext cx="7143328" cy="318760"/>
          </a:xfrm>
        </p:spPr>
        <p:txBody>
          <a:bodyPr>
            <a:normAutofit/>
          </a:bodyPr>
          <a:lstStyle/>
          <a:p>
            <a:r>
              <a:rPr lang="en-US" dirty="0" smtClean="0"/>
              <a:t>Capturing, Sorting Problems and Assigning Priority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" r="7808" b="18381"/>
          <a:stretch/>
        </p:blipFill>
        <p:spPr bwMode="auto">
          <a:xfrm>
            <a:off x="25463" y="995968"/>
            <a:ext cx="9113521" cy="458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5334000" y="5334000"/>
            <a:ext cx="3352800" cy="9906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SUPPORT FROM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PRB- GEMBA WALK &amp;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</a:rPr>
              <a:t>STRATEGIC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</a:rPr>
              <a:t> CONSULTANTS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36256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1 (PDCA) issues and priority 2 issues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1" y="1412776"/>
            <a:ext cx="891290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304800" y="5342965"/>
            <a:ext cx="3962400" cy="9906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SUPPORT FROM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Service Area – Weekly Meeting HOD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</a:rPr>
              <a:t>STRATEGIC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</a:rPr>
              <a:t> CONSULTANTS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63192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complete Lean System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r="1896"/>
          <a:stretch/>
        </p:blipFill>
        <p:spPr bwMode="auto">
          <a:xfrm>
            <a:off x="35496" y="1340768"/>
            <a:ext cx="8930640" cy="451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52400" y="845468"/>
            <a:ext cx="3962400" cy="9906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SUPPORT FROM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Service Area – Weekly Meeting HOD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STRATEGIC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CONSULTANTS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22259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 txBox="1">
            <a:spLocks/>
          </p:cNvSpPr>
          <p:nvPr/>
        </p:nvSpPr>
        <p:spPr bwMode="auto">
          <a:xfrm>
            <a:off x="685800" y="3733800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36000" anchor="b"/>
          <a:lstStyle/>
          <a:p>
            <a:pPr algn="ctr">
              <a:spcBef>
                <a:spcPct val="50000"/>
              </a:spcBef>
            </a:pPr>
            <a:endParaRPr lang="en-US" sz="2800">
              <a:solidFill>
                <a:srgbClr val="7F7F7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367" y="739725"/>
            <a:ext cx="8667757" cy="49859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en-US" sz="9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SKILLS </a:t>
            </a:r>
          </a:p>
          <a:p>
            <a:pPr algn="ctr">
              <a:spcBef>
                <a:spcPts val="1800"/>
              </a:spcBef>
              <a:defRPr/>
            </a:pPr>
            <a:r>
              <a:rPr lang="en-US" sz="9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 a </a:t>
            </a:r>
          </a:p>
          <a:p>
            <a:pPr algn="ctr">
              <a:spcBef>
                <a:spcPts val="1800"/>
              </a:spcBef>
              <a:defRPr/>
            </a:pPr>
            <a:r>
              <a:rPr lang="en-US" sz="9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LEAN LEADER</a:t>
            </a:r>
            <a:endParaRPr lang="en-US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52049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requested skills of a lean leader?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22625" y="3642201"/>
          <a:ext cx="2971800" cy="365760"/>
        </p:xfrm>
        <a:graphic>
          <a:graphicData uri="http://schemas.openxmlformats.org/drawingml/2006/table">
            <a:tbl>
              <a:tblPr/>
              <a:tblGrid>
                <a:gridCol w="1752600"/>
                <a:gridCol w="12192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0375"/>
            <a:ext cx="3024336" cy="317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88" y="3645024"/>
            <a:ext cx="2517023" cy="277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374441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34627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GERMAN CHAMBER– Meeting – 20</a:t>
            </a:r>
            <a:r>
              <a:rPr lang="en-US" sz="2000" b="1" baseline="30000" dirty="0" smtClean="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November 2018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MAINFOCUS: LEAN LEADERSHIP TRAINING CONCEPT		Version: 1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2971800" cy="243840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sp3d z="19050"/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52400" y="749850"/>
          <a:ext cx="8839201" cy="6077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3429000"/>
                <a:gridCol w="1600200"/>
                <a:gridCol w="990600"/>
                <a:gridCol w="1143001"/>
              </a:tblGrid>
              <a:tr h="40839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Timetable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Participant</a:t>
                      </a:r>
                      <a:endParaRPr lang="en-US" sz="14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smtClean="0"/>
                        <a:t>until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8:45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Traveling</a:t>
                      </a:r>
                      <a:r>
                        <a:rPr lang="en-US" sz="1800" baseline="0" dirty="0" smtClean="0"/>
                        <a:t> to </a:t>
                      </a:r>
                      <a:r>
                        <a:rPr lang="en-US" sz="1800" baseline="0" dirty="0" err="1" smtClean="0"/>
                        <a:t>testo</a:t>
                      </a:r>
                      <a:r>
                        <a:rPr lang="en-US" sz="1800" baseline="0" dirty="0" smtClean="0"/>
                        <a:t> Shenzhen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dirty="0" smtClean="0"/>
                        <a:t>9:00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9:15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Welcome and introduction of Testo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Room</a:t>
                      </a:r>
                      <a:r>
                        <a:rPr lang="en-US" sz="1800" baseline="0" dirty="0" smtClean="0"/>
                        <a:t> 5-big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Axel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German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Chamber</a:t>
                      </a:r>
                      <a:endParaRPr lang="en-US" dirty="0"/>
                    </a:p>
                  </a:txBody>
                  <a:tcPr/>
                </a:tc>
              </a:tr>
              <a:tr h="30768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9</a:t>
                      </a:r>
                      <a:r>
                        <a:rPr lang="en-US" dirty="0" smtClean="0"/>
                        <a:t>:15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9</a:t>
                      </a:r>
                      <a:r>
                        <a:rPr lang="en-US" dirty="0" smtClean="0"/>
                        <a:t>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Lean &amp; Lean Leaders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Room</a:t>
                      </a:r>
                      <a:r>
                        <a:rPr lang="en-US" sz="1800" baseline="0" dirty="0" smtClean="0"/>
                        <a:t> 5-big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Axel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GC</a:t>
                      </a:r>
                      <a:endParaRPr lang="en-US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9</a:t>
                      </a:r>
                      <a:r>
                        <a:rPr lang="en-US" dirty="0" smtClean="0"/>
                        <a:t>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9</a:t>
                      </a:r>
                      <a:r>
                        <a:rPr lang="en-US" dirty="0" smtClean="0"/>
                        <a:t>:45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Problem Solving, Improvement &amp; A3 Thinking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floor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GC</a:t>
                      </a:r>
                      <a:endParaRPr lang="en-US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9</a:t>
                      </a:r>
                      <a:r>
                        <a:rPr lang="en-US" dirty="0" smtClean="0"/>
                        <a:t>:45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Standards, Standard Work and Visual Management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2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floor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GC</a:t>
                      </a:r>
                      <a:endParaRPr lang="en-US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dirty="0" smtClean="0"/>
                        <a:t>10:00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10:15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Commit to Self Development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floor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GC</a:t>
                      </a:r>
                      <a:endParaRPr lang="en-US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10:30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10:45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Learning to Coach and develop others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floor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Jimmy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GC</a:t>
                      </a:r>
                      <a:endParaRPr lang="en-US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dirty="0" smtClean="0"/>
                        <a:t>10:45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 Daily Kaizen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floor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Ringo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GC</a:t>
                      </a:r>
                      <a:endParaRPr lang="en-US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dirty="0" smtClean="0"/>
                        <a:t>11:00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11:15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Create Vision and align the company goals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5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floor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GC</a:t>
                      </a:r>
                      <a:endParaRPr lang="en-US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dirty="0" smtClean="0"/>
                        <a:t>11:15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Action Management System – how to manage your trusted system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6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floor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Philipp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GC</a:t>
                      </a:r>
                      <a:endParaRPr lang="en-US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dirty="0" smtClean="0"/>
                        <a:t>11:30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11:45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 Question &amp; Lunch later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floor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Axel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GC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sp3d z="19050"/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0" y="-185425"/>
            <a:ext cx="2286000" cy="121181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perspectiveHeroicExtremeRightFacing"/>
            <a:lightRig rig="threePt" dir="t"/>
          </a:scene3d>
          <a:sp3d z="19050"/>
        </p:spPr>
        <p:txBody>
          <a:bodyPr wrap="square" lIns="91440" tIns="45720" rIns="91440" bIns="4572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Group 2-Quan</a:t>
            </a:r>
            <a:endParaRPr lang="zh-CN" altLang="en-US" sz="25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243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skills of a lean leader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00944"/>
            <a:ext cx="8655496" cy="5400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1.       </a:t>
            </a:r>
            <a:r>
              <a:rPr lang="en-US" sz="2400" b="1" dirty="0" smtClean="0"/>
              <a:t>Working </a:t>
            </a:r>
            <a:r>
              <a:rPr lang="en-US" sz="2400" b="1" dirty="0"/>
              <a:t> with Passion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2</a:t>
            </a:r>
            <a:r>
              <a:rPr lang="en-US" sz="2400" b="1" dirty="0"/>
              <a:t>.       Communicating openly and often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3</a:t>
            </a:r>
            <a:r>
              <a:rPr lang="en-US" sz="2400" b="1" dirty="0"/>
              <a:t>.       Creating a sense of </a:t>
            </a:r>
            <a:r>
              <a:rPr lang="en-US" sz="2400" b="1" dirty="0" smtClean="0"/>
              <a:t>urgency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4.       Focusing on the Future, not the past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5</a:t>
            </a:r>
            <a:r>
              <a:rPr lang="en-US" sz="2400" b="1" dirty="0"/>
              <a:t>.       Developing good leaders for the future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6</a:t>
            </a:r>
            <a:r>
              <a:rPr lang="en-US" sz="2400" b="1" dirty="0"/>
              <a:t>.       Focusing on your customers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7</a:t>
            </a:r>
            <a:r>
              <a:rPr lang="en-US" sz="2400" b="1" dirty="0"/>
              <a:t>.       Measuring your success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8</a:t>
            </a:r>
            <a:r>
              <a:rPr lang="en-US" sz="2400" b="1" dirty="0"/>
              <a:t>.       Maintain discipline and focus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9</a:t>
            </a:r>
            <a:r>
              <a:rPr lang="en-US" sz="2400" b="1" dirty="0"/>
              <a:t>.       Walk the talk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10</a:t>
            </a:r>
            <a:r>
              <a:rPr lang="en-US" sz="2400" b="1" dirty="0"/>
              <a:t>.   Promoting Continuous Improvement </a:t>
            </a:r>
            <a:r>
              <a:rPr lang="en-US" sz="2400" b="1" dirty="0" smtClean="0"/>
              <a:t>daily</a:t>
            </a:r>
          </a:p>
          <a:p>
            <a:pPr marL="0" indent="0">
              <a:buNone/>
            </a:pPr>
            <a:r>
              <a:rPr lang="en-US" sz="1400" dirty="0" smtClean="0"/>
              <a:t>                                                                                                                  http</a:t>
            </a:r>
            <a:r>
              <a:rPr lang="en-US" sz="1400" dirty="0"/>
              <a:t>://kaizentrainer.co.uk/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48082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 txBox="1">
            <a:spLocks/>
          </p:cNvSpPr>
          <p:nvPr/>
        </p:nvSpPr>
        <p:spPr bwMode="auto">
          <a:xfrm>
            <a:off x="685800" y="3733800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36000" anchor="b"/>
          <a:lstStyle/>
          <a:p>
            <a:pPr algn="ctr">
              <a:spcBef>
                <a:spcPct val="50000"/>
              </a:spcBef>
            </a:pPr>
            <a:endParaRPr lang="en-US" sz="2800">
              <a:solidFill>
                <a:srgbClr val="7F7F7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4313" y="1127641"/>
            <a:ext cx="813690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80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</a:t>
            </a:r>
            <a:r>
              <a:rPr lang="en-US" sz="8800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hat is the purpose of this event today ?</a:t>
            </a:r>
            <a:endParaRPr lang="en-US" sz="2000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903126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8768" y="228640"/>
            <a:ext cx="5487144" cy="304800"/>
          </a:xfrm>
        </p:spPr>
        <p:txBody>
          <a:bodyPr>
            <a:normAutofit/>
          </a:bodyPr>
          <a:lstStyle/>
          <a:p>
            <a:r>
              <a:rPr lang="de-DE" sz="2200" dirty="0" smtClean="0"/>
              <a:t>What is the purpose of this event today?</a:t>
            </a:r>
            <a:endParaRPr lang="de-DE" sz="22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Encourage other companies to run a similar event to share the good parctise and the failure you learnd out of it.</a:t>
            </a:r>
          </a:p>
          <a:p>
            <a:endParaRPr lang="de-DE" sz="2800" dirty="0"/>
          </a:p>
          <a:p>
            <a:r>
              <a:rPr lang="de-DE" sz="2800" dirty="0" smtClean="0"/>
              <a:t>SHOW (make visible) the benefit (output) of the topic today (LEAN LEADERSHIP). </a:t>
            </a:r>
          </a:p>
          <a:p>
            <a:pPr marL="0" indent="0">
              <a:buNone/>
            </a:pPr>
            <a:r>
              <a:rPr lang="de-DE" sz="2800" dirty="0"/>
              <a:t>	</a:t>
            </a:r>
            <a:r>
              <a:rPr lang="de-DE" sz="2800" dirty="0" smtClean="0"/>
              <a:t>Have Lean Leaders they drive independent and 	according companys interest the relevant topic 	forward.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03721758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7543800" cy="304800"/>
          </a:xfrm>
        </p:spPr>
        <p:txBody>
          <a:bodyPr>
            <a:normAutofit fontScale="90000"/>
          </a:bodyPr>
          <a:lstStyle/>
          <a:p>
            <a:r>
              <a:rPr lang="de-DE" sz="2000" dirty="0" smtClean="0"/>
              <a:t>First event organized for GGC in this building in 2014 by me: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200" dirty="0" smtClean="0"/>
              <a:t>SHOP FLOOR MANAGEMENT </a:t>
            </a:r>
            <a:endParaRPr lang="de-DE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538608"/>
              </p:ext>
            </p:extLst>
          </p:nvPr>
        </p:nvGraphicFramePr>
        <p:xfrm>
          <a:off x="228600" y="1295400"/>
          <a:ext cx="8458201" cy="3505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000"/>
                <a:gridCol w="2895600"/>
                <a:gridCol w="1524000"/>
                <a:gridCol w="1965961"/>
                <a:gridCol w="16916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#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Description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Owner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Total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Effort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remark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Concept of the</a:t>
                      </a:r>
                      <a:r>
                        <a:rPr lang="en-US" altLang="zh-CN" baseline="0" dirty="0" smtClean="0"/>
                        <a:t> workshop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Axel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AS - 1h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Preparation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Axel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AS - 1h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Gemba</a:t>
                      </a:r>
                      <a:r>
                        <a:rPr lang="en-US" altLang="zh-CN" dirty="0" smtClean="0"/>
                        <a:t> Walk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Axel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AS - 2h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Organize Meeting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Axel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AS - 1h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Prepare different</a:t>
                      </a:r>
                      <a:r>
                        <a:rPr lang="en-US" altLang="zh-CN" baseline="0" dirty="0" smtClean="0"/>
                        <a:t> workstation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Axel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AS - 2h</a:t>
                      </a:r>
                      <a:endParaRPr lang="zh-CN" altLang="en-US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Prepare hand outs and details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Axel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AS - 1h</a:t>
                      </a:r>
                      <a:endParaRPr lang="zh-CN" altLang="en-US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Ect</a:t>
                      </a:r>
                      <a:r>
                        <a:rPr lang="en-US" altLang="zh-CN" dirty="0" smtClean="0"/>
                        <a:t>….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Total: 19h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95400" y="5105400"/>
          <a:ext cx="6324600" cy="1478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000"/>
                <a:gridCol w="4572000"/>
                <a:gridCol w="1371600"/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#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EVALUATION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measures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EFFORT SPEND BY ME: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8h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QUALITY OF THE EVENT my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own feeling: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95%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LEARNING FOR THE OTHER trainers: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20%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4964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7543800" cy="304800"/>
          </a:xfrm>
        </p:spPr>
        <p:txBody>
          <a:bodyPr>
            <a:normAutofit fontScale="90000"/>
          </a:bodyPr>
          <a:lstStyle/>
          <a:p>
            <a:r>
              <a:rPr lang="de-DE" sz="2000" dirty="0" smtClean="0"/>
              <a:t>First event organized for GGC in this building in 2014 by me: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200" dirty="0" smtClean="0"/>
              <a:t>SHOP FLOOR MANAGEMENT </a:t>
            </a:r>
            <a:endParaRPr lang="de-DE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83300"/>
              </p:ext>
            </p:extLst>
          </p:nvPr>
        </p:nvGraphicFramePr>
        <p:xfrm>
          <a:off x="228600" y="1295400"/>
          <a:ext cx="8458201" cy="3505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000"/>
                <a:gridCol w="2895600"/>
                <a:gridCol w="1524000"/>
                <a:gridCol w="1965961"/>
                <a:gridCol w="16916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#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Description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Owner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Total Effort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remark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Concept of the</a:t>
                      </a:r>
                      <a:r>
                        <a:rPr lang="en-US" altLang="zh-CN" baseline="0" dirty="0" smtClean="0"/>
                        <a:t> workshop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Axel</a:t>
                      </a:r>
                      <a:r>
                        <a:rPr lang="en-US" altLang="zh-CN" baseline="0" dirty="0" smtClean="0"/>
                        <a:t> -&gt; Rosa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AS 10</a:t>
                      </a:r>
                      <a:r>
                        <a:rPr lang="en-US" altLang="zh-CN" baseline="0" dirty="0" smtClean="0"/>
                        <a:t> min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Preparation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Rosa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.5h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Gemba</a:t>
                      </a:r>
                      <a:r>
                        <a:rPr lang="en-US" altLang="zh-CN" dirty="0" smtClean="0"/>
                        <a:t> Walk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Axel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AS 40 min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Organize Meeting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Rosa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Prepare different</a:t>
                      </a:r>
                      <a:r>
                        <a:rPr lang="en-US" altLang="zh-CN" baseline="0" dirty="0" smtClean="0"/>
                        <a:t> workstation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trainers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AS 30</a:t>
                      </a:r>
                      <a:r>
                        <a:rPr lang="en-US" altLang="zh-CN" baseline="0" dirty="0" smtClean="0"/>
                        <a:t> min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Prepare hand outs and details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trainers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Ect</a:t>
                      </a:r>
                      <a:r>
                        <a:rPr lang="en-US" altLang="zh-CN" dirty="0" smtClean="0"/>
                        <a:t>….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mtClean="0"/>
                        <a:t>Total: 9.5h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95400" y="5105400"/>
          <a:ext cx="6324600" cy="1478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000"/>
                <a:gridCol w="4572000"/>
                <a:gridCol w="1371600"/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#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EVALUATION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measures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EFFORT SPEND BY ME: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1,5h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QUALITY OF THE EVENT my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own feeling: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80%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LEARNING FOR THE OTHER trainers: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60%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28215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382000" cy="304800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Comparison of both ways….</a:t>
            </a:r>
            <a:endParaRPr lang="de-DE" sz="2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4465320"/>
          <a:ext cx="6324600" cy="1478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000"/>
                <a:gridCol w="4572000"/>
                <a:gridCol w="1371600"/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#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EVALUATION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measures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EFFORT SPEND BY ME: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1,5h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QUALITY OF THE EVENT my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own feeling: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80%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LEARNING FOR THE OTHER trainers: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60%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1000" y="1645920"/>
          <a:ext cx="6324600" cy="1478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000"/>
                <a:gridCol w="4572000"/>
                <a:gridCol w="1371600"/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#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EVALUATION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measures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EFFORT SPEND BY ME: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8h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QUALITY OF THE EVENT my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own feeling: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95%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LEARNING FOR THE OTHER trainers: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20%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7" r="66350"/>
          <a:stretch/>
        </p:blipFill>
        <p:spPr>
          <a:xfrm>
            <a:off x="6934200" y="1439808"/>
            <a:ext cx="2040875" cy="2026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9" t="8587"/>
          <a:stretch/>
        </p:blipFill>
        <p:spPr>
          <a:xfrm>
            <a:off x="7010400" y="4233746"/>
            <a:ext cx="2040031" cy="20116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39624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 smtClean="0"/>
              <a:t>Lean Manager style:</a:t>
            </a:r>
            <a:endParaRPr lang="zh-CN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1128036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/>
              <a:t>Old dictator style:</a:t>
            </a:r>
            <a:endParaRPr lang="zh-CN" altLang="en-US" sz="2400" b="1" dirty="0"/>
          </a:p>
        </p:txBody>
      </p:sp>
      <p:sp>
        <p:nvSpPr>
          <p:cNvPr id="12" name="Down Arrow 11"/>
          <p:cNvSpPr/>
          <p:nvPr/>
        </p:nvSpPr>
        <p:spPr bwMode="auto">
          <a:xfrm>
            <a:off x="6096000" y="4913376"/>
            <a:ext cx="228600" cy="2286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6096000" y="5314188"/>
            <a:ext cx="228600" cy="228600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 rot="10609532">
            <a:off x="6094840" y="5667790"/>
            <a:ext cx="228600" cy="2286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32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382000" cy="304800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BOOKS WE USE FOR OUT TRAINING….</a:t>
            </a:r>
            <a:endParaRPr lang="de-DE" sz="2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48" y="2131219"/>
            <a:ext cx="1714500" cy="2552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057400"/>
            <a:ext cx="3262360" cy="2700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2126139"/>
            <a:ext cx="1676400" cy="2543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6565" y="2126139"/>
            <a:ext cx="1666875" cy="25812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52400" y="2667000"/>
            <a:ext cx="2057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4773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382000" cy="304800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TRAINING STYLE (3hour session – 9-12am)</a:t>
            </a:r>
            <a:endParaRPr lang="de-DE" sz="2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8608761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67400" y="11430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Use a book chapter as to read or audio for per study (40% of the test content)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72200" y="3581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PPT and book                             (60% of the test content)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19600" y="57150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ADD POINTS if you answer them correct.                             (max.20% of the total ranking)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76200" y="3334732"/>
            <a:ext cx="224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(max 100% of the test paper result)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877913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512" y="1124744"/>
            <a:ext cx="8712968" cy="5483997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Management training: 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Lean Leadership 2018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Session 1: Lean &amp; Lean Leaders</a:t>
            </a:r>
            <a:r>
              <a:rPr lang="de-DE" sz="2800" dirty="0" smtClean="0">
                <a:solidFill>
                  <a:schemeClr val="tx1"/>
                </a:solidFill>
              </a:rPr>
              <a:t/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/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1800" dirty="0" smtClean="0">
                <a:solidFill>
                  <a:schemeClr val="tx1"/>
                </a:solidFill>
              </a:rPr>
              <a:t>Axel </a:t>
            </a:r>
            <a:r>
              <a:rPr lang="de-DE" sz="1800" dirty="0">
                <a:solidFill>
                  <a:schemeClr val="tx1"/>
                </a:solidFill>
              </a:rPr>
              <a:t>Strittmatter</a:t>
            </a:r>
            <a:r>
              <a:rPr lang="de-DE" sz="2800" dirty="0" smtClean="0">
                <a:solidFill>
                  <a:schemeClr val="tx1"/>
                </a:solidFill>
              </a:rPr>
              <a:t/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/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20</a:t>
            </a:r>
            <a:r>
              <a:rPr lang="de-DE" sz="2800" baseline="30000" dirty="0" smtClean="0">
                <a:solidFill>
                  <a:schemeClr val="tx1"/>
                </a:solidFill>
              </a:rPr>
              <a:t>th</a:t>
            </a:r>
            <a:r>
              <a:rPr lang="de-DE" sz="2800" dirty="0" smtClean="0">
                <a:solidFill>
                  <a:schemeClr val="tx1"/>
                </a:solidFill>
              </a:rPr>
              <a:t> November 2018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1200" dirty="0" smtClean="0">
                <a:solidFill>
                  <a:schemeClr val="tx1"/>
                </a:solidFill>
              </a:rPr>
              <a:t>Version: </a:t>
            </a:r>
            <a:r>
              <a:rPr lang="de-DE" sz="1200" dirty="0">
                <a:solidFill>
                  <a:schemeClr val="tx1"/>
                </a:solidFill>
              </a:rPr>
              <a:t>9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6109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89960"/>
            <a:ext cx="6279232" cy="304800"/>
          </a:xfrm>
        </p:spPr>
        <p:txBody>
          <a:bodyPr>
            <a:normAutofit/>
          </a:bodyPr>
          <a:lstStyle/>
          <a:p>
            <a:r>
              <a:rPr lang="en-US" dirty="0" smtClean="0"/>
              <a:t>PURPOSE WHY WE HAVE THIS TRAINING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96752"/>
            <a:ext cx="835292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Employees which facing challenging or problem during their daily work at </a:t>
            </a:r>
            <a:r>
              <a:rPr lang="en-US" sz="2400" dirty="0" err="1" smtClean="0"/>
              <a:t>testo</a:t>
            </a:r>
            <a:r>
              <a:rPr lang="en-US" sz="2400" dirty="0" smtClean="0"/>
              <a:t> Shenzhen should get a common toolbox to execute the following GOAL:</a:t>
            </a:r>
          </a:p>
          <a:p>
            <a:endParaRPr lang="en-US" dirty="0"/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&amp; SEE… MY “daily KAIZEN” – what is the next action to reach SUCCESSFUL my DESIRED outcome so that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testo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Shenzhen reach their COMPANY GOAL’s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214245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8" name="Titel 1"/>
          <p:cNvSpPr>
            <a:spLocks noGrp="1"/>
          </p:cNvSpPr>
          <p:nvPr>
            <p:ph type="title" idx="4294967295"/>
          </p:nvPr>
        </p:nvSpPr>
        <p:spPr>
          <a:xfrm>
            <a:off x="322262" y="271462"/>
            <a:ext cx="6764338" cy="719138"/>
          </a:xfrm>
        </p:spPr>
        <p:txBody>
          <a:bodyPr>
            <a:noAutofit/>
          </a:bodyPr>
          <a:lstStyle/>
          <a:p>
            <a:pPr eaLnBrk="0" hangingPunct="0">
              <a:defRPr/>
            </a:pPr>
            <a:r>
              <a:rPr lang="en-US" altLang="zh-CN" sz="3200" kern="1200" dirty="0" smtClean="0">
                <a:ea typeface="宋体" pitchFamily="2" charset="-122"/>
                <a:sym typeface="Arial" charset="0"/>
              </a:rPr>
              <a:t>Training Session:</a:t>
            </a:r>
            <a:endParaRPr lang="en-GB" altLang="zh-CN" sz="1400" kern="1200" dirty="0">
              <a:ea typeface="宋体" pitchFamily="2" charset="-122"/>
              <a:sym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07301"/>
              </p:ext>
            </p:extLst>
          </p:nvPr>
        </p:nvGraphicFramePr>
        <p:xfrm>
          <a:off x="179512" y="1124744"/>
          <a:ext cx="8856983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6192688"/>
                <a:gridCol w="1584175"/>
              </a:tblGrid>
              <a:tr h="360040">
                <a:tc>
                  <a:txBody>
                    <a:bodyPr/>
                    <a:lstStyle/>
                    <a:p>
                      <a:r>
                        <a:rPr lang="en-US" dirty="0" smtClean="0"/>
                        <a:t>Chapter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host</a:t>
                      </a:r>
                      <a:endParaRPr lang="en-US" dirty="0"/>
                    </a:p>
                  </a:txBody>
                  <a:tcPr/>
                </a:tc>
              </a:tr>
              <a:tr h="381744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1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Lean &amp; Lean Leaders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Axel</a:t>
                      </a:r>
                      <a:endParaRPr lang="en-US" sz="2200" b="1" dirty="0"/>
                    </a:p>
                  </a:txBody>
                  <a:tcPr/>
                </a:tc>
              </a:tr>
              <a:tr h="178871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2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Problem Solving, Improvement &amp; A3 Thinking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Andy</a:t>
                      </a:r>
                      <a:endParaRPr lang="en-US" sz="22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3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Standards, Standard Work and Visual Management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Jim</a:t>
                      </a:r>
                      <a:endParaRPr lang="en-US" sz="2200" b="1" dirty="0"/>
                    </a:p>
                  </a:txBody>
                  <a:tcPr/>
                </a:tc>
              </a:tr>
              <a:tr h="200575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4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Commit to Self Development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Rosa</a:t>
                      </a:r>
                      <a:endParaRPr lang="en-US" sz="22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5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Learning to Coach and develop others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Jimmy</a:t>
                      </a:r>
                      <a:endParaRPr lang="en-US" sz="2200" b="1" dirty="0"/>
                    </a:p>
                  </a:txBody>
                  <a:tcPr/>
                </a:tc>
              </a:tr>
              <a:tr h="150271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6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 Daily Kaizen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Ringo</a:t>
                      </a:r>
                      <a:endParaRPr lang="en-US" sz="2200" b="1" dirty="0"/>
                    </a:p>
                  </a:txBody>
                  <a:tcPr/>
                </a:tc>
              </a:tr>
              <a:tr h="125119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7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Create Vision and Align the company goals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Emia</a:t>
                      </a:r>
                      <a:endParaRPr lang="en-US" sz="2200" b="1" dirty="0"/>
                    </a:p>
                  </a:txBody>
                  <a:tcPr/>
                </a:tc>
              </a:tr>
              <a:tr h="171975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8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Action Management system – how to manage your trusted system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Philipp</a:t>
                      </a:r>
                      <a:endParaRPr lang="en-US" sz="2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75123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 txBox="1">
            <a:spLocks/>
          </p:cNvSpPr>
          <p:nvPr/>
        </p:nvSpPr>
        <p:spPr bwMode="auto">
          <a:xfrm>
            <a:off x="685800" y="3733800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36000" anchor="b"/>
          <a:lstStyle/>
          <a:p>
            <a:pPr algn="ctr">
              <a:spcBef>
                <a:spcPct val="50000"/>
              </a:spcBef>
            </a:pPr>
            <a:endParaRPr lang="en-US" sz="2800">
              <a:solidFill>
                <a:srgbClr val="7F7F7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4239" y="739725"/>
            <a:ext cx="7302000" cy="60016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we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9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need a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9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lean leader ?</a:t>
            </a:r>
            <a:endParaRPr lang="en-US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22356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8" name="Titel 1"/>
          <p:cNvSpPr>
            <a:spLocks noGrp="1"/>
          </p:cNvSpPr>
          <p:nvPr>
            <p:ph type="title" idx="4294967295"/>
          </p:nvPr>
        </p:nvSpPr>
        <p:spPr>
          <a:xfrm>
            <a:off x="322262" y="271462"/>
            <a:ext cx="6764338" cy="719138"/>
          </a:xfrm>
        </p:spPr>
        <p:txBody>
          <a:bodyPr>
            <a:noAutofit/>
          </a:bodyPr>
          <a:lstStyle/>
          <a:p>
            <a:pPr eaLnBrk="0" hangingPunct="0">
              <a:defRPr/>
            </a:pPr>
            <a:r>
              <a:rPr lang="zh-TW" altLang="en-US" sz="3200" kern="1200" dirty="0" smtClean="0">
                <a:ea typeface="宋体" pitchFamily="2" charset="-122"/>
                <a:sym typeface="Arial" charset="0"/>
              </a:rPr>
              <a:t>選</a:t>
            </a:r>
            <a:r>
              <a:rPr lang="zh-CN" altLang="en-US" sz="3200" kern="1200" dirty="0" smtClean="0">
                <a:ea typeface="宋体" pitchFamily="2" charset="-122"/>
                <a:sym typeface="Arial" charset="0"/>
              </a:rPr>
              <a:t>或 </a:t>
            </a:r>
            <a:r>
              <a:rPr lang="zh-TW" altLang="en-US" sz="3200" kern="1200" dirty="0" smtClean="0">
                <a:ea typeface="宋体" pitchFamily="2" charset="-122"/>
                <a:sym typeface="Arial" charset="0"/>
              </a:rPr>
              <a:t>不選</a:t>
            </a:r>
            <a:r>
              <a:rPr lang="en-US" altLang="zh-TW" sz="3200" kern="1200" dirty="0" smtClean="0">
                <a:ea typeface="宋体" pitchFamily="2" charset="-122"/>
                <a:sym typeface="Arial" charset="0"/>
              </a:rPr>
              <a:t>TSZ</a:t>
            </a:r>
            <a:r>
              <a:rPr lang="zh-CN" altLang="en-US" sz="3200" kern="1200" dirty="0" smtClean="0">
                <a:ea typeface="宋体" pitchFamily="2" charset="-122"/>
                <a:sym typeface="Arial" charset="0"/>
              </a:rPr>
              <a:t>是客戶的權利</a:t>
            </a:r>
            <a:r>
              <a:rPr lang="en-GB" altLang="zh-CN" sz="1400" kern="1200" dirty="0">
                <a:ea typeface="宋体" pitchFamily="2" charset="-122"/>
                <a:sym typeface="Arial" charset="0"/>
              </a:rPr>
              <a:t/>
            </a:r>
            <a:br>
              <a:rPr lang="en-GB" altLang="zh-CN" sz="1400" kern="1200" dirty="0">
                <a:ea typeface="宋体" pitchFamily="2" charset="-122"/>
                <a:sym typeface="Arial" charset="0"/>
              </a:rPr>
            </a:br>
            <a:r>
              <a:rPr lang="en-GB" altLang="zh-CN" sz="1400" kern="1200" dirty="0" smtClean="0">
                <a:ea typeface="宋体" pitchFamily="2" charset="-122"/>
                <a:sym typeface="Arial" charset="0"/>
              </a:rPr>
              <a:t>Our Customer has a choice to select our service</a:t>
            </a:r>
            <a:endParaRPr lang="en-GB" altLang="zh-CN" sz="1400" kern="1200" dirty="0">
              <a:ea typeface="宋体" pitchFamily="2" charset="-122"/>
              <a:sym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28800"/>
            <a:ext cx="6324600" cy="4754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14478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End-user / Dealer / </a:t>
            </a:r>
            <a:r>
              <a:rPr lang="en-US" dirty="0" err="1" smtClean="0"/>
              <a:t>testo</a:t>
            </a:r>
            <a:r>
              <a:rPr lang="en-US" dirty="0" smtClean="0"/>
              <a:t> AG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514600"/>
            <a:ext cx="571500" cy="400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1645751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International </a:t>
            </a:r>
          </a:p>
          <a:p>
            <a:r>
              <a:rPr lang="en-US" dirty="0" smtClean="0"/>
              <a:t>Competitor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94280" y="1447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</a:t>
            </a:r>
          </a:p>
          <a:p>
            <a:r>
              <a:rPr lang="en-US" dirty="0" smtClean="0"/>
              <a:t>Competitor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4309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sto_Template_2012_EN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6600"/>
      </a:accent1>
      <a:accent2>
        <a:srgbClr val="C0C0C0"/>
      </a:accent2>
      <a:accent3>
        <a:srgbClr val="FFFFFF"/>
      </a:accent3>
      <a:accent4>
        <a:srgbClr val="000000"/>
      </a:accent4>
      <a:accent5>
        <a:srgbClr val="FFB8AA"/>
      </a:accent5>
      <a:accent6>
        <a:srgbClr val="AEAEAE"/>
      </a:accent6>
      <a:hlink>
        <a:srgbClr val="777777"/>
      </a:hlink>
      <a:folHlink>
        <a:srgbClr val="D3D3C1"/>
      </a:folHlink>
    </a:clrScheme>
    <a:fontScheme name="Lari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AEAEAE"/>
        </a:accent6>
        <a:hlink>
          <a:srgbClr val="777777"/>
        </a:hlink>
        <a:folHlink>
          <a:srgbClr val="D3D3C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scene3d>
          <a:camera prst="perspectiveHeroicExtremeRightFacing"/>
          <a:lightRig rig="threePt" dir="t"/>
        </a:scene3d>
        <a:sp3d z="19050"/>
      </a:spPr>
      <a:bodyPr wrap="none" lIns="91440" tIns="45720" rIns="91440" bIns="45720">
        <a:spAutoFit/>
        <a:scene3d>
          <a:camera prst="orthographicFront"/>
          <a:lightRig rig="soft" dir="t">
            <a:rot lat="0" lon="0" rev="10800000"/>
          </a:lightRig>
        </a:scene3d>
      </a:bodyPr>
      <a:lstStyle>
        <a:defPPr algn="ctr">
          <a:defRPr sz="5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Testo_SE&amp;CO_KGaA_Master_PPT_2017_4to3">
  <a:themeElements>
    <a:clrScheme name="CD-2017 Blue loo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1F4D5E"/>
      </a:accent2>
      <a:accent3>
        <a:srgbClr val="648798"/>
      </a:accent3>
      <a:accent4>
        <a:srgbClr val="B6C9D4"/>
      </a:accent4>
      <a:accent5>
        <a:srgbClr val="DAE4EA"/>
      </a:accent5>
      <a:accent6>
        <a:srgbClr val="FFD699"/>
      </a:accent6>
      <a:hlink>
        <a:srgbClr val="B6C9D4"/>
      </a:hlink>
      <a:folHlink>
        <a:srgbClr val="B6C9D4"/>
      </a:folHlink>
    </a:clrScheme>
    <a:fontScheme name="Lari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ln>
          <a:solidFill>
            <a:schemeClr val="bg2"/>
          </a:solidFill>
        </a:ln>
        <a:ex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AEAEAE"/>
        </a:accent6>
        <a:hlink>
          <a:srgbClr val="777777"/>
        </a:hlink>
        <a:folHlink>
          <a:srgbClr val="D3D3C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Testo_Template_2012_EN</Template>
  <TotalTime>0</TotalTime>
  <Words>1748</Words>
  <Application>Microsoft Office PowerPoint</Application>
  <PresentationFormat>On-screen Show (4:3)</PresentationFormat>
  <Paragraphs>668</Paragraphs>
  <Slides>47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Testo_Template_2012_EN</vt:lpstr>
      <vt:lpstr>Office Theme</vt:lpstr>
      <vt:lpstr>Testo_SE&amp;CO_KGaA_Master_PPT_2017_4to3</vt:lpstr>
      <vt:lpstr>PowerPoint Presentation</vt:lpstr>
      <vt:lpstr>PowerPoint Presentation</vt:lpstr>
      <vt:lpstr>PowerPoint Presentation</vt:lpstr>
      <vt:lpstr>PowerPoint Presentation</vt:lpstr>
      <vt:lpstr>Management training:  Lean Leadership 2018  Session 1: Lean &amp; Lean Leaders  Axel Strittmatter  20th November 2018 Version: 9</vt:lpstr>
      <vt:lpstr>PURPOSE WHY WE HAVE THIS TRAINING</vt:lpstr>
      <vt:lpstr>Training Session:</vt:lpstr>
      <vt:lpstr>PowerPoint Presentation</vt:lpstr>
      <vt:lpstr>選或 不選TSZ是客戶的權利 Our Customer has a choice to select our service</vt:lpstr>
      <vt:lpstr>PowerPoint Presentation</vt:lpstr>
      <vt:lpstr>如何讓客戶滿意? How we can satisfied our customer?</vt:lpstr>
      <vt:lpstr>目標：優等服務+合理價格+優良品質。 Our Target is providing a EXCELLENT Service to a reasonable price and good Quality</vt:lpstr>
      <vt:lpstr>Continues Improvement</vt:lpstr>
      <vt:lpstr>PowerPoint Presentation</vt:lpstr>
      <vt:lpstr>Process landscape</vt:lpstr>
      <vt:lpstr>company goal</vt:lpstr>
      <vt:lpstr>MISSION of testo Shenzhen – true north</vt:lpstr>
      <vt:lpstr>Process landscape</vt:lpstr>
      <vt:lpstr> way of lead leadership  mentoring  YOUR  employees</vt:lpstr>
      <vt:lpstr>Lean Philosophy in testo Shenzhen</vt:lpstr>
      <vt:lpstr>Lean Philosophy in testo Shenzhen</vt:lpstr>
      <vt:lpstr>Lean Philosophy in testo Shenzhen</vt:lpstr>
      <vt:lpstr>Similarity of a soccer Team</vt:lpstr>
      <vt:lpstr>Similarity of a soccer Team</vt:lpstr>
      <vt:lpstr>PowerPoint Presentation</vt:lpstr>
      <vt:lpstr>Old dictator style</vt:lpstr>
      <vt:lpstr>Empowerment style</vt:lpstr>
      <vt:lpstr>Lean Manager style</vt:lpstr>
      <vt:lpstr>Lean Leadership - overview</vt:lpstr>
      <vt:lpstr>Lean Leadership mentoring system - overview</vt:lpstr>
      <vt:lpstr>The 4P Model connects Philosophy, Processes, People and problem Solving</vt:lpstr>
      <vt:lpstr>Vertical versus Horizontal Organization</vt:lpstr>
      <vt:lpstr>Disconnected processes and inventory hide problems</vt:lpstr>
      <vt:lpstr>Process connected together surface problems</vt:lpstr>
      <vt:lpstr>Capturing, Sorting Problems and Assigning Priority</vt:lpstr>
      <vt:lpstr>Priority 1 (PDCA) issues and priority 2 issues</vt:lpstr>
      <vt:lpstr>The complete Lean System</vt:lpstr>
      <vt:lpstr>PowerPoint Presentation</vt:lpstr>
      <vt:lpstr>What is the requested skills of a lean leader?</vt:lpstr>
      <vt:lpstr>10 skills of a lean leader</vt:lpstr>
      <vt:lpstr>PowerPoint Presentation</vt:lpstr>
      <vt:lpstr>What is the purpose of this event today?</vt:lpstr>
      <vt:lpstr>First event organized for GGC in this building in 2014 by me:  SHOP FLOOR MANAGEMENT </vt:lpstr>
      <vt:lpstr>First event organized for GGC in this building in 2014 by me:  SHOP FLOOR MANAGEMENT </vt:lpstr>
      <vt:lpstr>Comparison of both ways….</vt:lpstr>
      <vt:lpstr>BOOKS WE USE FOR OUT TRAINING….</vt:lpstr>
      <vt:lpstr>TRAINING STYLE (3hour session – 9-12am)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2015-08-06T07:54:37Z</dcterms:created>
  <dcterms:modified xsi:type="dcterms:W3CDTF">2018-11-21T00:59:14Z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Quelle">
    <vt:lpwstr>Testotemplate</vt:lpwstr>
  </property>
</Properties>
</file>