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5" r:id="rId1"/>
  </p:sldMasterIdLst>
  <p:notesMasterIdLst>
    <p:notesMasterId r:id="rId21"/>
  </p:notesMasterIdLst>
  <p:handoutMasterIdLst>
    <p:handoutMasterId r:id="rId22"/>
  </p:handoutMasterIdLst>
  <p:sldIdLst>
    <p:sldId id="492" r:id="rId2"/>
    <p:sldId id="457" r:id="rId3"/>
    <p:sldId id="458" r:id="rId4"/>
    <p:sldId id="479" r:id="rId5"/>
    <p:sldId id="480" r:id="rId6"/>
    <p:sldId id="478" r:id="rId7"/>
    <p:sldId id="463" r:id="rId8"/>
    <p:sldId id="481" r:id="rId9"/>
    <p:sldId id="491" r:id="rId10"/>
    <p:sldId id="483" r:id="rId11"/>
    <p:sldId id="484" r:id="rId12"/>
    <p:sldId id="485" r:id="rId13"/>
    <p:sldId id="486" r:id="rId14"/>
    <p:sldId id="487" r:id="rId15"/>
    <p:sldId id="488" r:id="rId16"/>
    <p:sldId id="493" r:id="rId17"/>
    <p:sldId id="489" r:id="rId18"/>
    <p:sldId id="490" r:id="rId19"/>
    <p:sldId id="476" r:id="rId20"/>
  </p:sldIdLst>
  <p:sldSz cx="17559338" cy="9875838"/>
  <p:notesSz cx="9926638" cy="14355763"/>
  <p:defaultTextStyle>
    <a:defPPr>
      <a:defRPr lang="en-US"/>
    </a:defPPr>
    <a:lvl1pPr algn="ctr" rtl="0" fontAlgn="base">
      <a:spcBef>
        <a:spcPct val="50000"/>
      </a:spcBef>
      <a:spcAft>
        <a:spcPct val="0"/>
      </a:spcAft>
      <a:defRPr sz="3100" kern="1200">
        <a:solidFill>
          <a:schemeClr val="tx1"/>
        </a:solidFill>
        <a:latin typeface="Arial" charset="0"/>
        <a:ea typeface="+mn-ea"/>
        <a:cs typeface="+mn-cs"/>
      </a:defRPr>
    </a:lvl1pPr>
    <a:lvl2pPr marL="877915" algn="ctr" rtl="0" fontAlgn="base">
      <a:spcBef>
        <a:spcPct val="50000"/>
      </a:spcBef>
      <a:spcAft>
        <a:spcPct val="0"/>
      </a:spcAft>
      <a:defRPr sz="3100" kern="1200">
        <a:solidFill>
          <a:schemeClr val="tx1"/>
        </a:solidFill>
        <a:latin typeface="Arial" charset="0"/>
        <a:ea typeface="+mn-ea"/>
        <a:cs typeface="+mn-cs"/>
      </a:defRPr>
    </a:lvl2pPr>
    <a:lvl3pPr marL="1755831" algn="ctr" rtl="0" fontAlgn="base">
      <a:spcBef>
        <a:spcPct val="50000"/>
      </a:spcBef>
      <a:spcAft>
        <a:spcPct val="0"/>
      </a:spcAft>
      <a:defRPr sz="3100" kern="1200">
        <a:solidFill>
          <a:schemeClr val="tx1"/>
        </a:solidFill>
        <a:latin typeface="Arial" charset="0"/>
        <a:ea typeface="+mn-ea"/>
        <a:cs typeface="+mn-cs"/>
      </a:defRPr>
    </a:lvl3pPr>
    <a:lvl4pPr marL="2633746" algn="ctr" rtl="0" fontAlgn="base">
      <a:spcBef>
        <a:spcPct val="50000"/>
      </a:spcBef>
      <a:spcAft>
        <a:spcPct val="0"/>
      </a:spcAft>
      <a:defRPr sz="3100" kern="1200">
        <a:solidFill>
          <a:schemeClr val="tx1"/>
        </a:solidFill>
        <a:latin typeface="Arial" charset="0"/>
        <a:ea typeface="+mn-ea"/>
        <a:cs typeface="+mn-cs"/>
      </a:defRPr>
    </a:lvl4pPr>
    <a:lvl5pPr marL="3511662" algn="ctr" rtl="0" fontAlgn="base">
      <a:spcBef>
        <a:spcPct val="50000"/>
      </a:spcBef>
      <a:spcAft>
        <a:spcPct val="0"/>
      </a:spcAft>
      <a:defRPr sz="3100" kern="1200">
        <a:solidFill>
          <a:schemeClr val="tx1"/>
        </a:solidFill>
        <a:latin typeface="Arial" charset="0"/>
        <a:ea typeface="+mn-ea"/>
        <a:cs typeface="+mn-cs"/>
      </a:defRPr>
    </a:lvl5pPr>
    <a:lvl6pPr marL="4389577" algn="l" defTabSz="1755831" rtl="0" eaLnBrk="1" latinLnBrk="0" hangingPunct="1">
      <a:defRPr sz="3100" kern="1200">
        <a:solidFill>
          <a:schemeClr val="tx1"/>
        </a:solidFill>
        <a:latin typeface="Arial" charset="0"/>
        <a:ea typeface="+mn-ea"/>
        <a:cs typeface="+mn-cs"/>
      </a:defRPr>
    </a:lvl6pPr>
    <a:lvl7pPr marL="5267493" algn="l" defTabSz="1755831" rtl="0" eaLnBrk="1" latinLnBrk="0" hangingPunct="1">
      <a:defRPr sz="3100" kern="1200">
        <a:solidFill>
          <a:schemeClr val="tx1"/>
        </a:solidFill>
        <a:latin typeface="Arial" charset="0"/>
        <a:ea typeface="+mn-ea"/>
        <a:cs typeface="+mn-cs"/>
      </a:defRPr>
    </a:lvl7pPr>
    <a:lvl8pPr marL="6145408" algn="l" defTabSz="1755831" rtl="0" eaLnBrk="1" latinLnBrk="0" hangingPunct="1">
      <a:defRPr sz="3100" kern="1200">
        <a:solidFill>
          <a:schemeClr val="tx1"/>
        </a:solidFill>
        <a:latin typeface="Arial" charset="0"/>
        <a:ea typeface="+mn-ea"/>
        <a:cs typeface="+mn-cs"/>
      </a:defRPr>
    </a:lvl8pPr>
    <a:lvl9pPr marL="7023324" algn="l" defTabSz="1755831" rtl="0" eaLnBrk="1" latinLnBrk="0" hangingPunct="1">
      <a:defRPr sz="3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11">
          <p15:clr>
            <a:srgbClr val="A4A3A4"/>
          </p15:clr>
        </p15:guide>
        <p15:guide id="2" pos="553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schemeClr val="accent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F4D5E"/>
    <a:srgbClr val="58585A"/>
    <a:srgbClr val="009DA0"/>
    <a:srgbClr val="6BB98F"/>
    <a:srgbClr val="FFD356"/>
    <a:srgbClr val="FFA3FF"/>
    <a:srgbClr val="E3E2D7"/>
    <a:srgbClr val="D7D7D7"/>
    <a:srgbClr val="ACE8BC"/>
    <a:srgbClr val="B7D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6952" autoAdjust="0"/>
  </p:normalViewPr>
  <p:slideViewPr>
    <p:cSldViewPr showGuides="1">
      <p:cViewPr varScale="1">
        <p:scale>
          <a:sx n="53" d="100"/>
          <a:sy n="53" d="100"/>
        </p:scale>
        <p:origin x="126" y="816"/>
      </p:cViewPr>
      <p:guideLst>
        <p:guide orient="horz" pos="3111"/>
        <p:guide pos="5531"/>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92949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cm"/>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2.84167" units="1/cm"/>
          <inkml:channelProperty channel="T" name="resolution" value="1" units="1/dev"/>
        </inkml:channelProperties>
      </inkml:inkSource>
      <inkml:timestamp xml:id="ts0" timeString="2017-09-14T08:17:41.381"/>
    </inkml:context>
    <inkml:brush xml:id="br0">
      <inkml:brushProperty name="width" value="0.05" units="cm"/>
      <inkml:brushProperty name="height" value="0.05" units="cm"/>
      <inkml:brushProperty name="fitToCurve" value="1"/>
    </inkml:brush>
  </inkml:definitions>
  <inkml:traceGroup>
    <inkml:annotationXML>
      <emma:emma xmlns:emma="http://www.w3.org/2003/04/emma" version="1.0">
        <emma:interpretation id="{64B1FE1B-ACCD-4476-ADBD-074092A8A5F7}" emma:medium="tactile" emma:mode="ink">
          <msink:context xmlns:msink="http://schemas.microsoft.com/ink/2010/main" type="writingRegion" rotatedBoundingBox="23061,-4735 23087,-4735 23087,-4669 23061,-4669"/>
        </emma:interpretation>
      </emma:emma>
    </inkml:annotationXML>
    <inkml:traceGroup>
      <inkml:annotationXML>
        <emma:emma xmlns:emma="http://www.w3.org/2003/04/emma" version="1.0">
          <emma:interpretation id="{998874C8-079B-4443-A0DB-2D1A6CDF83AC}" emma:medium="tactile" emma:mode="ink">
            <msink:context xmlns:msink="http://schemas.microsoft.com/ink/2010/main" type="paragraph" rotatedBoundingBox="23061,-4735 23087,-4735 23087,-4669 23061,-4669" alignmentLevel="1"/>
          </emma:interpretation>
        </emma:emma>
      </inkml:annotationXML>
      <inkml:traceGroup>
        <inkml:annotationXML>
          <emma:emma xmlns:emma="http://www.w3.org/2003/04/emma" version="1.0">
            <emma:interpretation id="{9BE5DD1A-201B-495F-BA2E-824B620E67D2}" emma:medium="tactile" emma:mode="ink">
              <msink:context xmlns:msink="http://schemas.microsoft.com/ink/2010/main" type="line" rotatedBoundingBox="23061,-4735 23087,-4735 23087,-4669 23061,-4669"/>
            </emma:interpretation>
          </emma:emma>
        </inkml:annotationXML>
        <inkml:traceGroup>
          <inkml:annotationXML>
            <emma:emma xmlns:emma="http://www.w3.org/2003/04/emma" version="1.0">
              <emma:interpretation id="{6B1238EE-9B12-4F30-BAC7-B9C8D64AF9DF}" emma:medium="tactile" emma:mode="ink">
                <msink:context xmlns:msink="http://schemas.microsoft.com/ink/2010/main" type="inkWord" rotatedBoundingBox="23061,-4735 23087,-4735 23087,-4669 23061,-4669"/>
              </emma:interpretation>
            </emma:emma>
          </inkml:annotationXML>
          <inkml:trace contextRef="#ctx0" brushRef="#br0">26 0 264 0,'0'0'0'15,"0"8"-44"-15,0 10-6 16,-16 0 38-16,6 4 12 16,10-22-1-16,0 0-11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8" name="Rectangle 8"/>
          <p:cNvSpPr>
            <a:spLocks noGrp="1" noRot="1" noChangeAspect="1" noChangeArrowheads="1" noTextEdit="1"/>
          </p:cNvSpPr>
          <p:nvPr>
            <p:ph type="sldImg" idx="2"/>
          </p:nvPr>
        </p:nvSpPr>
        <p:spPr bwMode="auto">
          <a:xfrm>
            <a:off x="665163" y="1970088"/>
            <a:ext cx="8596312" cy="48339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9" name="Rectangle 9"/>
          <p:cNvSpPr>
            <a:spLocks noGrp="1" noChangeArrowheads="1"/>
          </p:cNvSpPr>
          <p:nvPr>
            <p:ph type="body" sz="quarter" idx="3"/>
          </p:nvPr>
        </p:nvSpPr>
        <p:spPr bwMode="auto">
          <a:xfrm>
            <a:off x="1323247" y="7223484"/>
            <a:ext cx="7280145" cy="580067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8736" tIns="69367" rIns="138736" bIns="69367"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002226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2300" kern="1200">
        <a:solidFill>
          <a:schemeClr val="tx1"/>
        </a:solidFill>
        <a:latin typeface="Arial" charset="0"/>
        <a:ea typeface="+mn-ea"/>
        <a:cs typeface="+mn-cs"/>
      </a:defRPr>
    </a:lvl1pPr>
    <a:lvl2pPr marL="877915" algn="l" rtl="0" eaLnBrk="0" fontAlgn="base" hangingPunct="0">
      <a:spcBef>
        <a:spcPct val="30000"/>
      </a:spcBef>
      <a:spcAft>
        <a:spcPct val="0"/>
      </a:spcAft>
      <a:defRPr kumimoji="1" sz="2300" kern="1200">
        <a:solidFill>
          <a:schemeClr val="tx1"/>
        </a:solidFill>
        <a:latin typeface="Arial" charset="0"/>
        <a:ea typeface="+mn-ea"/>
        <a:cs typeface="+mn-cs"/>
      </a:defRPr>
    </a:lvl2pPr>
    <a:lvl3pPr marL="1755831" algn="l" rtl="0" eaLnBrk="0" fontAlgn="base" hangingPunct="0">
      <a:spcBef>
        <a:spcPct val="30000"/>
      </a:spcBef>
      <a:spcAft>
        <a:spcPct val="0"/>
      </a:spcAft>
      <a:defRPr kumimoji="1" sz="2300" kern="1200">
        <a:solidFill>
          <a:schemeClr val="tx1"/>
        </a:solidFill>
        <a:latin typeface="Arial" charset="0"/>
        <a:ea typeface="+mn-ea"/>
        <a:cs typeface="+mn-cs"/>
      </a:defRPr>
    </a:lvl3pPr>
    <a:lvl4pPr marL="2633746" algn="l" rtl="0" eaLnBrk="0" fontAlgn="base" hangingPunct="0">
      <a:spcBef>
        <a:spcPct val="30000"/>
      </a:spcBef>
      <a:spcAft>
        <a:spcPct val="0"/>
      </a:spcAft>
      <a:defRPr kumimoji="1" sz="2300" kern="1200">
        <a:solidFill>
          <a:schemeClr val="tx1"/>
        </a:solidFill>
        <a:latin typeface="Arial" charset="0"/>
        <a:ea typeface="+mn-ea"/>
        <a:cs typeface="+mn-cs"/>
      </a:defRPr>
    </a:lvl4pPr>
    <a:lvl5pPr marL="3511662" algn="l" rtl="0" eaLnBrk="0" fontAlgn="base" hangingPunct="0">
      <a:spcBef>
        <a:spcPct val="30000"/>
      </a:spcBef>
      <a:spcAft>
        <a:spcPct val="0"/>
      </a:spcAft>
      <a:defRPr kumimoji="1" sz="2300" kern="1200">
        <a:solidFill>
          <a:schemeClr val="tx1"/>
        </a:solidFill>
        <a:latin typeface="Arial" charset="0"/>
        <a:ea typeface="+mn-ea"/>
        <a:cs typeface="+mn-cs"/>
      </a:defRPr>
    </a:lvl5pPr>
    <a:lvl6pPr marL="4389577" algn="l" defTabSz="1755831" rtl="0" eaLnBrk="1" latinLnBrk="0" hangingPunct="1">
      <a:defRPr sz="2300" kern="1200">
        <a:solidFill>
          <a:schemeClr val="tx1"/>
        </a:solidFill>
        <a:latin typeface="+mn-lt"/>
        <a:ea typeface="+mn-ea"/>
        <a:cs typeface="+mn-cs"/>
      </a:defRPr>
    </a:lvl6pPr>
    <a:lvl7pPr marL="5267493" algn="l" defTabSz="1755831" rtl="0" eaLnBrk="1" latinLnBrk="0" hangingPunct="1">
      <a:defRPr sz="2300" kern="1200">
        <a:solidFill>
          <a:schemeClr val="tx1"/>
        </a:solidFill>
        <a:latin typeface="+mn-lt"/>
        <a:ea typeface="+mn-ea"/>
        <a:cs typeface="+mn-cs"/>
      </a:defRPr>
    </a:lvl7pPr>
    <a:lvl8pPr marL="6145408" algn="l" defTabSz="1755831" rtl="0" eaLnBrk="1" latinLnBrk="0" hangingPunct="1">
      <a:defRPr sz="2300" kern="1200">
        <a:solidFill>
          <a:schemeClr val="tx1"/>
        </a:solidFill>
        <a:latin typeface="+mn-lt"/>
        <a:ea typeface="+mn-ea"/>
        <a:cs typeface="+mn-cs"/>
      </a:defRPr>
    </a:lvl8pPr>
    <a:lvl9pPr marL="7023324" algn="l" defTabSz="1755831" rtl="0" eaLnBrk="1" latinLnBrk="0" hangingPunct="1">
      <a:defRPr sz="2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Tree>
    <p:extLst>
      <p:ext uri="{BB962C8B-B14F-4D97-AF65-F5344CB8AC3E}">
        <p14:creationId xmlns:p14="http://schemas.microsoft.com/office/powerpoint/2010/main" val="1329314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25" y="-18060"/>
            <a:ext cx="17589153" cy="9893898"/>
          </a:xfrm>
          <a:prstGeom prst="rect">
            <a:avLst/>
          </a:prstGeom>
        </p:spPr>
      </p:pic>
      <p:sp>
        <p:nvSpPr>
          <p:cNvPr id="363524" name="Rectangle 3076"/>
          <p:cNvSpPr>
            <a:spLocks noGrp="1" noChangeArrowheads="1"/>
          </p:cNvSpPr>
          <p:nvPr>
            <p:ph type="ctrTitle" hasCustomPrompt="1"/>
          </p:nvPr>
        </p:nvSpPr>
        <p:spPr>
          <a:xfrm>
            <a:off x="759553" y="4315753"/>
            <a:ext cx="15625399" cy="1485574"/>
          </a:xfrm>
        </p:spPr>
        <p:txBody>
          <a:bodyPr wrap="square" bIns="69127" anchor="t">
            <a:spAutoFit/>
          </a:bodyPr>
          <a:lstStyle>
            <a:lvl1pPr algn="l">
              <a:lnSpc>
                <a:spcPct val="100000"/>
              </a:lnSpc>
              <a:defRPr sz="9200" b="1">
                <a:solidFill>
                  <a:schemeClr val="bg1"/>
                </a:solidFill>
              </a:defRPr>
            </a:lvl1pPr>
          </a:lstStyle>
          <a:p>
            <a:pPr lvl="0"/>
            <a:r>
              <a:rPr lang="de-DE" dirty="0"/>
              <a:t>Power Point Template</a:t>
            </a:r>
            <a:endParaRPr lang="de-DE" noProof="0" dirty="0"/>
          </a:p>
        </p:txBody>
      </p:sp>
      <p:sp>
        <p:nvSpPr>
          <p:cNvPr id="363525" name="Rectangle 3077"/>
          <p:cNvSpPr>
            <a:spLocks noGrp="1" noChangeArrowheads="1"/>
          </p:cNvSpPr>
          <p:nvPr>
            <p:ph type="subTitle" idx="1" hasCustomPrompt="1"/>
          </p:nvPr>
        </p:nvSpPr>
        <p:spPr>
          <a:xfrm>
            <a:off x="759553" y="3579524"/>
            <a:ext cx="15625399" cy="707886"/>
          </a:xfrm>
        </p:spPr>
        <p:txBody>
          <a:bodyPr wrap="square" anchor="b">
            <a:spAutoFit/>
          </a:bodyPr>
          <a:lstStyle>
            <a:lvl1pPr marL="0" indent="0" algn="l">
              <a:buFontTx/>
              <a:buNone/>
              <a:defRPr sz="4600">
                <a:solidFill>
                  <a:schemeClr val="accent1"/>
                </a:solidFill>
              </a:defRPr>
            </a:lvl1pPr>
          </a:lstStyle>
          <a:p>
            <a:r>
              <a:rPr lang="de-DE" dirty="0" err="1"/>
              <a:t>Testo</a:t>
            </a:r>
            <a:r>
              <a:rPr lang="de-DE" dirty="0"/>
              <a:t> Corporate Design</a:t>
            </a:r>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24" y="-18060"/>
            <a:ext cx="17589151" cy="9893898"/>
          </a:xfrm>
          <a:prstGeom prst="rect">
            <a:avLst/>
          </a:prstGeom>
        </p:spPr>
      </p:pic>
      <p:sp>
        <p:nvSpPr>
          <p:cNvPr id="363524" name="Rectangle 3076"/>
          <p:cNvSpPr>
            <a:spLocks noGrp="1" noChangeArrowheads="1"/>
          </p:cNvSpPr>
          <p:nvPr>
            <p:ph type="ctrTitle" hasCustomPrompt="1"/>
          </p:nvPr>
        </p:nvSpPr>
        <p:spPr>
          <a:xfrm>
            <a:off x="759553" y="3667990"/>
            <a:ext cx="8092125" cy="2532015"/>
          </a:xfrm>
        </p:spPr>
        <p:txBody>
          <a:bodyPr wrap="square" bIns="69127" anchor="t">
            <a:spAutoFit/>
          </a:bodyPr>
          <a:lstStyle>
            <a:lvl1pPr algn="l">
              <a:lnSpc>
                <a:spcPct val="100000"/>
              </a:lnSpc>
              <a:defRPr sz="8000" b="1">
                <a:solidFill>
                  <a:schemeClr val="bg1"/>
                </a:solidFill>
              </a:defRPr>
            </a:lvl1pPr>
          </a:lstStyle>
          <a:p>
            <a:pPr lvl="0"/>
            <a:r>
              <a:rPr lang="de-DE" dirty="0"/>
              <a:t>Power Point </a:t>
            </a:r>
            <a:br>
              <a:rPr lang="de-DE" dirty="0"/>
            </a:br>
            <a:r>
              <a:rPr lang="de-DE" dirty="0"/>
              <a:t>Template</a:t>
            </a:r>
            <a:endParaRPr lang="de-DE" noProof="0" dirty="0"/>
          </a:p>
        </p:txBody>
      </p:sp>
      <p:sp>
        <p:nvSpPr>
          <p:cNvPr id="363525" name="Rectangle 3077"/>
          <p:cNvSpPr>
            <a:spLocks noGrp="1" noChangeArrowheads="1"/>
          </p:cNvSpPr>
          <p:nvPr>
            <p:ph type="subTitle" idx="1" hasCustomPrompt="1"/>
          </p:nvPr>
        </p:nvSpPr>
        <p:spPr>
          <a:xfrm>
            <a:off x="759554" y="2921695"/>
            <a:ext cx="8092124" cy="707886"/>
          </a:xfrm>
        </p:spPr>
        <p:txBody>
          <a:bodyPr wrap="square" anchor="b">
            <a:spAutoFit/>
          </a:bodyPr>
          <a:lstStyle>
            <a:lvl1pPr marL="0" indent="0" algn="l">
              <a:buFontTx/>
              <a:buNone/>
              <a:defRPr sz="4600">
                <a:solidFill>
                  <a:schemeClr val="accent1"/>
                </a:solidFill>
              </a:defRPr>
            </a:lvl1pPr>
          </a:lstStyle>
          <a:p>
            <a:r>
              <a:rPr lang="de-DE" dirty="0" err="1"/>
              <a:t>Testo</a:t>
            </a:r>
            <a:r>
              <a:rPr lang="de-DE" dirty="0"/>
              <a:t> Corporate Design</a:t>
            </a:r>
          </a:p>
        </p:txBody>
      </p:sp>
    </p:spTree>
    <p:extLst>
      <p:ext uri="{BB962C8B-B14F-4D97-AF65-F5344CB8AC3E}">
        <p14:creationId xmlns:p14="http://schemas.microsoft.com/office/powerpoint/2010/main" val="3021974623"/>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wrap="square"/>
          <a:lstStyle/>
          <a:p>
            <a:r>
              <a:rPr lang="zh-CN" altLang="en-US" smtClean="0"/>
              <a:t>单击此处编辑母版标题样式</a:t>
            </a:r>
            <a:endParaRPr lang="de-DE" dirty="0"/>
          </a:p>
        </p:txBody>
      </p:sp>
      <p:sp>
        <p:nvSpPr>
          <p:cNvPr id="3" name="Inhaltsplatzhalter 2"/>
          <p:cNvSpPr>
            <a:spLocks noGrp="1"/>
          </p:cNvSpPr>
          <p:nvPr>
            <p:ph idx="1"/>
          </p:nvPr>
        </p:nvSpPr>
        <p:spPr/>
        <p:txBody>
          <a:bodyPr/>
          <a:lstStyle>
            <a:lvl1pPr>
              <a:defRPr sz="2800"/>
            </a:lvl1pPr>
            <a:lvl4pPr>
              <a:defRPr sz="2300"/>
            </a:lvl4pPr>
            <a:lvl5pPr>
              <a:defRPr sz="2300"/>
            </a:lvl5pPr>
          </a:lstStyle>
          <a:p>
            <a:pPr lvl="0"/>
            <a:r>
              <a:rPr lang="zh-CN" altLang="en-US" smtClean="0"/>
              <a:t>单击此处编辑母版文本样式</a:t>
            </a:r>
          </a:p>
          <a:p>
            <a:pPr lvl="1"/>
            <a:r>
              <a:rPr lang="zh-CN" altLang="en-US" smtClean="0"/>
              <a:t>第二级</a:t>
            </a:r>
          </a:p>
          <a:p>
            <a:pPr lvl="2"/>
            <a:r>
              <a:rPr lang="zh-CN" altLang="en-US" smtClean="0"/>
              <a:t>第三级</a:t>
            </a:r>
          </a:p>
        </p:txBody>
      </p:sp>
    </p:spTree>
    <p:extLst>
      <p:ext uri="{BB962C8B-B14F-4D97-AF65-F5344CB8AC3E}">
        <p14:creationId xmlns:p14="http://schemas.microsoft.com/office/powerpoint/2010/main" val="2869538998"/>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wrap="square"/>
          <a:lstStyle/>
          <a:p>
            <a:r>
              <a:rPr lang="zh-CN" altLang="en-US" smtClean="0"/>
              <a:t>单击此处编辑母版标题样式</a:t>
            </a:r>
            <a:endParaRPr lang="de-DE" dirty="0"/>
          </a:p>
        </p:txBody>
      </p:sp>
    </p:spTree>
    <p:extLst>
      <p:ext uri="{BB962C8B-B14F-4D97-AF65-F5344CB8AC3E}">
        <p14:creationId xmlns:p14="http://schemas.microsoft.com/office/powerpoint/2010/main" val="783129516"/>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wrap="square"/>
          <a:lstStyle/>
          <a:p>
            <a:r>
              <a:rPr lang="zh-CN" altLang="en-US" smtClean="0"/>
              <a:t>单击此处编辑母版标题样式</a:t>
            </a:r>
            <a:endParaRPr lang="de-DE"/>
          </a:p>
        </p:txBody>
      </p:sp>
      <p:sp>
        <p:nvSpPr>
          <p:cNvPr id="5" name="Inhaltsplatzhalter 2"/>
          <p:cNvSpPr>
            <a:spLocks noGrp="1"/>
          </p:cNvSpPr>
          <p:nvPr>
            <p:ph idx="1"/>
          </p:nvPr>
        </p:nvSpPr>
        <p:spPr>
          <a:xfrm>
            <a:off x="731639" y="1619684"/>
            <a:ext cx="16621258" cy="7777114"/>
          </a:xfrm>
        </p:spPr>
        <p:txBody>
          <a:bodyPr/>
          <a:lstStyle>
            <a:lvl4pPr>
              <a:defRPr sz="2300"/>
            </a:lvl4pPr>
            <a:lvl5pPr>
              <a:defRPr sz="2300"/>
            </a:lvl5p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6" name="Rectangle 4"/>
          <p:cNvSpPr>
            <a:spLocks noChangeArrowheads="1"/>
          </p:cNvSpPr>
          <p:nvPr userDrawn="1"/>
        </p:nvSpPr>
        <p:spPr bwMode="auto">
          <a:xfrm>
            <a:off x="16700549" y="9550964"/>
            <a:ext cx="685800" cy="32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0000" bIns="0" anchor="ctr"/>
          <a:lstStyle/>
          <a:p>
            <a:pPr algn="r">
              <a:spcBef>
                <a:spcPct val="0"/>
              </a:spcBef>
            </a:pPr>
            <a:fld id="{B5F1D96A-4BB2-46A5-98AA-557A61736A6F}" type="slidenum">
              <a:rPr lang="de-DE" sz="1400" smtClean="0">
                <a:solidFill>
                  <a:schemeClr val="bg1"/>
                </a:solidFill>
              </a:rPr>
              <a:t>‹#›</a:t>
            </a:fld>
            <a:r>
              <a:rPr lang="de-DE" sz="1400">
                <a:solidFill>
                  <a:schemeClr val="bg1"/>
                </a:solidFill>
              </a:rPr>
              <a:t>/4</a:t>
            </a:r>
            <a:endParaRPr lang="de-DE" sz="1400" dirty="0">
              <a:solidFill>
                <a:schemeClr val="bg1"/>
              </a:solidFill>
            </a:endParaRPr>
          </a:p>
        </p:txBody>
      </p:sp>
    </p:spTree>
    <p:extLst>
      <p:ext uri="{BB962C8B-B14F-4D97-AF65-F5344CB8AC3E}">
        <p14:creationId xmlns:p14="http://schemas.microsoft.com/office/powerpoint/2010/main" val="3523248085"/>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
            <a:ext cx="17559338" cy="959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wrap="square"/>
          <a:lstStyle/>
          <a:p>
            <a:r>
              <a:rPr lang="zh-CN" altLang="en-US" smtClean="0"/>
              <a:t>单击此处编辑母版标题样式</a:t>
            </a:r>
            <a:endParaRPr lang="de-DE" dirty="0"/>
          </a:p>
        </p:txBody>
      </p:sp>
      <p:sp>
        <p:nvSpPr>
          <p:cNvPr id="4" name="Rectangle 4"/>
          <p:cNvSpPr>
            <a:spLocks noChangeArrowheads="1"/>
          </p:cNvSpPr>
          <p:nvPr userDrawn="1"/>
        </p:nvSpPr>
        <p:spPr bwMode="auto">
          <a:xfrm>
            <a:off x="16700549" y="9550964"/>
            <a:ext cx="685800" cy="32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0000" bIns="0" anchor="ctr"/>
          <a:lstStyle/>
          <a:p>
            <a:pPr algn="r">
              <a:spcBef>
                <a:spcPct val="0"/>
              </a:spcBef>
            </a:pPr>
            <a:fld id="{F91A8A1D-1902-40EA-9CBD-DE96D6D568FE}" type="slidenum">
              <a:rPr lang="de-DE" sz="1400" smtClean="0">
                <a:solidFill>
                  <a:schemeClr val="bg1"/>
                </a:solidFill>
              </a:rPr>
              <a:t>‹#›</a:t>
            </a:fld>
            <a:r>
              <a:rPr lang="de-DE" sz="1400">
                <a:solidFill>
                  <a:schemeClr val="bg1"/>
                </a:solidFill>
              </a:rPr>
              <a:t>/4</a:t>
            </a:r>
            <a:endParaRPr lang="de-DE" sz="1400" dirty="0">
              <a:solidFill>
                <a:schemeClr val="bg1"/>
              </a:solidFill>
            </a:endParaRPr>
          </a:p>
        </p:txBody>
      </p:sp>
      <p:sp>
        <p:nvSpPr>
          <p:cNvPr id="6" name="Inhaltsplatzhalter 2"/>
          <p:cNvSpPr>
            <a:spLocks noGrp="1"/>
          </p:cNvSpPr>
          <p:nvPr>
            <p:ph idx="1"/>
          </p:nvPr>
        </p:nvSpPr>
        <p:spPr>
          <a:xfrm>
            <a:off x="731639" y="1619684"/>
            <a:ext cx="16621258" cy="7777114"/>
          </a:xfrm>
        </p:spPr>
        <p:txBody>
          <a:bodyPr/>
          <a:lstStyle>
            <a:lvl1pPr>
              <a:defRPr>
                <a:solidFill>
                  <a:schemeClr val="bg1"/>
                </a:solidFill>
              </a:defRPr>
            </a:lvl1pPr>
            <a:lvl2pPr>
              <a:defRPr>
                <a:solidFill>
                  <a:schemeClr val="bg1"/>
                </a:solidFill>
              </a:defRPr>
            </a:lvl2pPr>
            <a:lvl3pPr>
              <a:defRPr>
                <a:solidFill>
                  <a:schemeClr val="bg1"/>
                </a:solidFill>
              </a:defRPr>
            </a:lvl3pPr>
            <a:lvl4pPr>
              <a:defRPr sz="2300"/>
            </a:lvl4pPr>
            <a:lvl5pPr>
              <a:defRPr sz="2300"/>
            </a:lvl5pPr>
          </a:lstStyle>
          <a:p>
            <a:pPr lvl="0"/>
            <a:r>
              <a:rPr lang="zh-CN" altLang="en-US" smtClean="0"/>
              <a:t>单击此处编辑母版文本样式</a:t>
            </a:r>
          </a:p>
          <a:p>
            <a:pPr lvl="1"/>
            <a:r>
              <a:rPr lang="zh-CN" altLang="en-US" smtClean="0"/>
              <a:t>第二级</a:t>
            </a:r>
          </a:p>
          <a:p>
            <a:pPr lvl="2"/>
            <a:r>
              <a:rPr lang="zh-CN" altLang="en-US" smtClean="0"/>
              <a:t>第三级</a:t>
            </a:r>
          </a:p>
        </p:txBody>
      </p:sp>
    </p:spTree>
    <p:extLst>
      <p:ext uri="{BB962C8B-B14F-4D97-AF65-F5344CB8AC3E}">
        <p14:creationId xmlns:p14="http://schemas.microsoft.com/office/powerpoint/2010/main" val="2371874651"/>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afi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3" y="3966"/>
            <a:ext cx="17549992" cy="9871871"/>
          </a:xfrm>
          <a:prstGeom prst="rect">
            <a:avLst/>
          </a:prstGeom>
        </p:spPr>
      </p:pic>
      <p:sp>
        <p:nvSpPr>
          <p:cNvPr id="362508" name="Rectangle 12"/>
          <p:cNvSpPr>
            <a:spLocks noGrp="1" noChangeArrowheads="1"/>
          </p:cNvSpPr>
          <p:nvPr>
            <p:ph type="title"/>
          </p:nvPr>
        </p:nvSpPr>
        <p:spPr bwMode="auto">
          <a:xfrm>
            <a:off x="731639" y="329407"/>
            <a:ext cx="10537032" cy="438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rmAutofit/>
          </a:bodyPr>
          <a:lstStyle/>
          <a:p>
            <a:pPr lvl="0"/>
            <a:r>
              <a:rPr lang="de-DE" dirty="0"/>
              <a:t>Power Point Template</a:t>
            </a:r>
          </a:p>
        </p:txBody>
      </p:sp>
      <p:sp>
        <p:nvSpPr>
          <p:cNvPr id="362510" name="Rectangle 14"/>
          <p:cNvSpPr>
            <a:spLocks noGrp="1" noChangeArrowheads="1"/>
          </p:cNvSpPr>
          <p:nvPr>
            <p:ph type="body" idx="1"/>
          </p:nvPr>
        </p:nvSpPr>
        <p:spPr bwMode="auto">
          <a:xfrm>
            <a:off x="731639" y="1619684"/>
            <a:ext cx="16621258" cy="777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dirty="0"/>
              <a:t>Klicken Sie, um die Formate des Vorlagentextes zu bearbeiten</a:t>
            </a:r>
          </a:p>
        </p:txBody>
      </p:sp>
      <p:sp>
        <p:nvSpPr>
          <p:cNvPr id="9" name="Rectangle 4"/>
          <p:cNvSpPr>
            <a:spLocks noChangeArrowheads="1"/>
          </p:cNvSpPr>
          <p:nvPr/>
        </p:nvSpPr>
        <p:spPr bwMode="auto">
          <a:xfrm>
            <a:off x="16700549" y="9550964"/>
            <a:ext cx="685800" cy="32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0000" bIns="0" anchor="ctr"/>
          <a:lstStyle/>
          <a:p>
            <a:pPr algn="r">
              <a:spcBef>
                <a:spcPct val="0"/>
              </a:spcBef>
            </a:pPr>
            <a:fld id="{61888F28-01BA-4201-B6A2-F4CFBBB3F431}" type="slidenum">
              <a:rPr lang="de-DE" sz="1400" smtClean="0">
                <a:solidFill>
                  <a:schemeClr val="bg1"/>
                </a:solidFill>
              </a:rPr>
              <a:t>‹#›</a:t>
            </a:fld>
            <a:r>
              <a:rPr lang="de-DE" sz="1400" dirty="0" smtClean="0">
                <a:solidFill>
                  <a:schemeClr val="bg1"/>
                </a:solidFill>
              </a:rPr>
              <a:t>/18</a:t>
            </a:r>
            <a:endParaRPr lang="de-DE" sz="1400" dirty="0">
              <a:solidFill>
                <a:schemeClr val="bg1"/>
              </a:solidFill>
            </a:endParaRPr>
          </a:p>
        </p:txBody>
      </p:sp>
      <p:sp>
        <p:nvSpPr>
          <p:cNvPr id="10" name="Rectangle 9"/>
          <p:cNvSpPr>
            <a:spLocks noChangeArrowheads="1"/>
          </p:cNvSpPr>
          <p:nvPr/>
        </p:nvSpPr>
        <p:spPr bwMode="auto">
          <a:xfrm>
            <a:off x="642765" y="9550964"/>
            <a:ext cx="1938910" cy="32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18000" bIns="0" anchor="ctr"/>
          <a:lstStyle/>
          <a:p>
            <a:pPr algn="r">
              <a:spcBef>
                <a:spcPct val="0"/>
              </a:spcBef>
            </a:pPr>
            <a:r>
              <a:rPr lang="de-DE" sz="1400" b="1" dirty="0" err="1">
                <a:solidFill>
                  <a:schemeClr val="bg1"/>
                </a:solidFill>
              </a:rPr>
              <a:t>Testo</a:t>
            </a:r>
            <a:r>
              <a:rPr lang="de-DE" sz="1400" b="1" dirty="0">
                <a:solidFill>
                  <a:schemeClr val="bg1"/>
                </a:solidFill>
              </a:rPr>
              <a:t> SE &amp; Co. KGaA</a:t>
            </a:r>
            <a:r>
              <a:rPr lang="de-DE" sz="1400" b="0" dirty="0">
                <a:solidFill>
                  <a:schemeClr val="bg1"/>
                </a:solidFill>
              </a:rPr>
              <a:t>,</a:t>
            </a:r>
          </a:p>
        </p:txBody>
      </p:sp>
      <p:sp>
        <p:nvSpPr>
          <p:cNvPr id="11" name="Fußz"/>
          <p:cNvSpPr>
            <a:spLocks noChangeArrowheads="1"/>
          </p:cNvSpPr>
          <p:nvPr/>
        </p:nvSpPr>
        <p:spPr bwMode="auto">
          <a:xfrm>
            <a:off x="2658989" y="9550964"/>
            <a:ext cx="7467600" cy="32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400" dirty="0">
                <a:solidFill>
                  <a:schemeClr val="bg1"/>
                </a:solidFill>
              </a:rPr>
              <a:t>, </a:t>
            </a:r>
            <a:r>
              <a:rPr lang="de-DE" sz="1400" dirty="0" smtClean="0">
                <a:solidFill>
                  <a:schemeClr val="bg1"/>
                </a:solidFill>
              </a:rPr>
              <a:t>Jim</a:t>
            </a:r>
            <a:r>
              <a:rPr lang="de-DE" sz="1400" baseline="0" dirty="0" smtClean="0">
                <a:solidFill>
                  <a:schemeClr val="bg1"/>
                </a:solidFill>
              </a:rPr>
              <a:t> Hou</a:t>
            </a:r>
            <a:r>
              <a:rPr lang="de-DE" sz="1400" dirty="0" smtClean="0">
                <a:solidFill>
                  <a:schemeClr val="bg1"/>
                </a:solidFill>
              </a:rPr>
              <a:t>, </a:t>
            </a:r>
            <a:r>
              <a:rPr lang="de-DE" sz="1400" dirty="0">
                <a:solidFill>
                  <a:schemeClr val="bg1"/>
                </a:solidFill>
              </a:rPr>
              <a:t>Vertraulichkeit 1</a:t>
            </a:r>
          </a:p>
        </p:txBody>
      </p:sp>
      <mc:AlternateContent xmlns:mc="http://schemas.openxmlformats.org/markup-compatibility/2006" xmlns:p14="http://schemas.microsoft.com/office/powerpoint/2010/main">
        <mc:Choice Requires="p14">
          <p:contentPart p14:bwMode="auto" r:id="rId9">
            <p14:nvContentPartPr>
              <p14:cNvPr id="3" name="Freihand 2"/>
              <p14:cNvContentPartPr/>
              <p14:nvPr userDrawn="1"/>
            </p14:nvContentPartPr>
            <p14:xfrm>
              <a:off x="8302032" y="-1704600"/>
              <a:ext cx="9720" cy="24120"/>
            </p14:xfrm>
          </p:contentPart>
        </mc:Choice>
        <mc:Fallback xmlns="">
          <p:pic>
            <p:nvPicPr>
              <p:cNvPr id="3" name="Freihand 2"/>
              <p:cNvPicPr/>
              <p:nvPr/>
            </p:nvPicPr>
            <p:blipFill>
              <a:blip r:embed="rId10"/>
              <a:stretch>
                <a:fillRect/>
              </a:stretch>
            </p:blipFill>
            <p:spPr>
              <a:xfrm>
                <a:off x="8293032" y="-1713600"/>
                <a:ext cx="27360" cy="41760"/>
              </a:xfrm>
              <a:prstGeom prst="rect">
                <a:avLst/>
              </a:prstGeom>
            </p:spPr>
          </p:pic>
        </mc:Fallback>
      </mc:AlternateContent>
    </p:spTree>
  </p:cSld>
  <p:clrMap bg1="lt1" tx1="dk1" bg2="lt2" tx2="dk2" accent1="accent1" accent2="accent2" accent3="accent3" accent4="accent4" accent5="accent5" accent6="accent6" hlink="hlink" folHlink="folHlink"/>
  <p:sldLayoutIdLst>
    <p:sldLayoutId id="2147483656" r:id="rId1"/>
    <p:sldLayoutId id="2147483664" r:id="rId2"/>
    <p:sldLayoutId id="2147483657" r:id="rId3"/>
    <p:sldLayoutId id="2147483662" r:id="rId4"/>
    <p:sldLayoutId id="2147483661" r:id="rId5"/>
    <p:sldLayoutId id="2147483663" r:id="rId6"/>
  </p:sldLayoutIdLst>
  <p:transition spd="med">
    <p:zoom/>
  </p:transition>
  <p:txStyles>
    <p:titleStyle>
      <a:lvl1pPr algn="l" rtl="0" eaLnBrk="1" fontAlgn="base" hangingPunct="1">
        <a:lnSpc>
          <a:spcPts val="3072"/>
        </a:lnSpc>
        <a:spcBef>
          <a:spcPct val="0"/>
        </a:spcBef>
        <a:spcAft>
          <a:spcPct val="0"/>
        </a:spcAft>
        <a:defRPr sz="2500" b="0">
          <a:solidFill>
            <a:schemeClr val="bg1"/>
          </a:solidFill>
          <a:latin typeface="+mj-lt"/>
          <a:ea typeface="+mj-ea"/>
          <a:cs typeface="+mj-cs"/>
        </a:defRPr>
      </a:lvl1pPr>
      <a:lvl2pPr algn="l" rtl="0" eaLnBrk="1" fontAlgn="base" hangingPunct="1">
        <a:spcBef>
          <a:spcPct val="0"/>
        </a:spcBef>
        <a:spcAft>
          <a:spcPct val="0"/>
        </a:spcAft>
        <a:defRPr sz="4600">
          <a:solidFill>
            <a:schemeClr val="tx2"/>
          </a:solidFill>
          <a:latin typeface="Arial" charset="0"/>
        </a:defRPr>
      </a:lvl2pPr>
      <a:lvl3pPr algn="l" rtl="0" eaLnBrk="1" fontAlgn="base" hangingPunct="1">
        <a:spcBef>
          <a:spcPct val="0"/>
        </a:spcBef>
        <a:spcAft>
          <a:spcPct val="0"/>
        </a:spcAft>
        <a:defRPr sz="4600">
          <a:solidFill>
            <a:schemeClr val="tx2"/>
          </a:solidFill>
          <a:latin typeface="Arial" charset="0"/>
        </a:defRPr>
      </a:lvl3pPr>
      <a:lvl4pPr algn="l" rtl="0" eaLnBrk="1" fontAlgn="base" hangingPunct="1">
        <a:spcBef>
          <a:spcPct val="0"/>
        </a:spcBef>
        <a:spcAft>
          <a:spcPct val="0"/>
        </a:spcAft>
        <a:defRPr sz="4600">
          <a:solidFill>
            <a:schemeClr val="tx2"/>
          </a:solidFill>
          <a:latin typeface="Arial" charset="0"/>
        </a:defRPr>
      </a:lvl4pPr>
      <a:lvl5pPr algn="l" rtl="0" eaLnBrk="1" fontAlgn="base" hangingPunct="1">
        <a:spcBef>
          <a:spcPct val="0"/>
        </a:spcBef>
        <a:spcAft>
          <a:spcPct val="0"/>
        </a:spcAft>
        <a:defRPr sz="4600">
          <a:solidFill>
            <a:schemeClr val="tx2"/>
          </a:solidFill>
          <a:latin typeface="Arial" charset="0"/>
        </a:defRPr>
      </a:lvl5pPr>
      <a:lvl6pPr marL="877915" algn="l" rtl="0" eaLnBrk="1" fontAlgn="base" hangingPunct="1">
        <a:spcBef>
          <a:spcPct val="0"/>
        </a:spcBef>
        <a:spcAft>
          <a:spcPct val="0"/>
        </a:spcAft>
        <a:defRPr sz="4600">
          <a:solidFill>
            <a:schemeClr val="tx2"/>
          </a:solidFill>
          <a:latin typeface="Arial" charset="0"/>
        </a:defRPr>
      </a:lvl6pPr>
      <a:lvl7pPr marL="1755831" algn="l" rtl="0" eaLnBrk="1" fontAlgn="base" hangingPunct="1">
        <a:spcBef>
          <a:spcPct val="0"/>
        </a:spcBef>
        <a:spcAft>
          <a:spcPct val="0"/>
        </a:spcAft>
        <a:defRPr sz="4600">
          <a:solidFill>
            <a:schemeClr val="tx2"/>
          </a:solidFill>
          <a:latin typeface="Arial" charset="0"/>
        </a:defRPr>
      </a:lvl7pPr>
      <a:lvl8pPr marL="2633746" algn="l" rtl="0" eaLnBrk="1" fontAlgn="base" hangingPunct="1">
        <a:spcBef>
          <a:spcPct val="0"/>
        </a:spcBef>
        <a:spcAft>
          <a:spcPct val="0"/>
        </a:spcAft>
        <a:defRPr sz="4600">
          <a:solidFill>
            <a:schemeClr val="tx2"/>
          </a:solidFill>
          <a:latin typeface="Arial" charset="0"/>
        </a:defRPr>
      </a:lvl8pPr>
      <a:lvl9pPr marL="3511662" algn="l" rtl="0" eaLnBrk="1" fontAlgn="base" hangingPunct="1">
        <a:spcBef>
          <a:spcPct val="0"/>
        </a:spcBef>
        <a:spcAft>
          <a:spcPct val="0"/>
        </a:spcAft>
        <a:defRPr sz="4600">
          <a:solidFill>
            <a:schemeClr val="tx2"/>
          </a:solidFill>
          <a:latin typeface="Arial" charset="0"/>
        </a:defRPr>
      </a:lvl9pPr>
    </p:titleStyle>
    <p:bodyStyle>
      <a:lvl1pPr marL="356654" indent="-356654" algn="l" rtl="0" eaLnBrk="1" fontAlgn="base" hangingPunct="1">
        <a:spcBef>
          <a:spcPct val="50000"/>
        </a:spcBef>
        <a:spcAft>
          <a:spcPct val="0"/>
        </a:spcAft>
        <a:buChar char="•"/>
        <a:defRPr sz="2800">
          <a:solidFill>
            <a:schemeClr val="accent2"/>
          </a:solidFill>
          <a:latin typeface="+mn-lt"/>
          <a:ea typeface="+mn-ea"/>
          <a:cs typeface="+mn-cs"/>
        </a:defRPr>
      </a:lvl1pPr>
      <a:lvl2pPr marL="1094347" algn="l" rtl="0" eaLnBrk="1" fontAlgn="base" hangingPunct="1">
        <a:spcBef>
          <a:spcPct val="50000"/>
        </a:spcBef>
        <a:spcAft>
          <a:spcPct val="0"/>
        </a:spcAft>
        <a:defRPr sz="2400">
          <a:solidFill>
            <a:srgbClr val="58585A"/>
          </a:solidFill>
          <a:latin typeface="+mn-lt"/>
        </a:defRPr>
      </a:lvl2pPr>
      <a:lvl3pPr marL="2188692" algn="l" rtl="0" eaLnBrk="1" fontAlgn="base" hangingPunct="1">
        <a:spcBef>
          <a:spcPct val="50000"/>
        </a:spcBef>
        <a:spcAft>
          <a:spcPct val="0"/>
        </a:spcAft>
        <a:defRPr sz="2100">
          <a:solidFill>
            <a:srgbClr val="58585A"/>
          </a:solidFill>
          <a:latin typeface="+mn-lt"/>
        </a:defRPr>
      </a:lvl3pPr>
      <a:lvl4pPr marL="3109284" algn="l" rtl="0" eaLnBrk="1" fontAlgn="base" hangingPunct="1">
        <a:spcBef>
          <a:spcPct val="20000"/>
        </a:spcBef>
        <a:spcAft>
          <a:spcPct val="0"/>
        </a:spcAft>
        <a:defRPr sz="2700">
          <a:solidFill>
            <a:schemeClr val="tx1"/>
          </a:solidFill>
          <a:latin typeface="+mn-lt"/>
        </a:defRPr>
      </a:lvl4pPr>
      <a:lvl5pPr marL="4206678" algn="l" rtl="0" eaLnBrk="1" fontAlgn="base" hangingPunct="1">
        <a:spcBef>
          <a:spcPct val="20000"/>
        </a:spcBef>
        <a:spcAft>
          <a:spcPct val="0"/>
        </a:spcAft>
        <a:defRPr sz="2700">
          <a:solidFill>
            <a:schemeClr val="tx1"/>
          </a:solidFill>
          <a:latin typeface="+mn-lt"/>
        </a:defRPr>
      </a:lvl5pPr>
      <a:lvl6pPr marL="5084594" algn="l" rtl="0" eaLnBrk="1" fontAlgn="base" hangingPunct="1">
        <a:spcBef>
          <a:spcPct val="20000"/>
        </a:spcBef>
        <a:spcAft>
          <a:spcPct val="0"/>
        </a:spcAft>
        <a:defRPr sz="2700">
          <a:solidFill>
            <a:schemeClr val="tx1"/>
          </a:solidFill>
          <a:latin typeface="+mn-lt"/>
        </a:defRPr>
      </a:lvl6pPr>
      <a:lvl7pPr marL="5962509" algn="l" rtl="0" eaLnBrk="1" fontAlgn="base" hangingPunct="1">
        <a:spcBef>
          <a:spcPct val="20000"/>
        </a:spcBef>
        <a:spcAft>
          <a:spcPct val="0"/>
        </a:spcAft>
        <a:defRPr sz="2700">
          <a:solidFill>
            <a:schemeClr val="tx1"/>
          </a:solidFill>
          <a:latin typeface="+mn-lt"/>
        </a:defRPr>
      </a:lvl7pPr>
      <a:lvl8pPr marL="6840424" algn="l" rtl="0" eaLnBrk="1" fontAlgn="base" hangingPunct="1">
        <a:spcBef>
          <a:spcPct val="20000"/>
        </a:spcBef>
        <a:spcAft>
          <a:spcPct val="0"/>
        </a:spcAft>
        <a:defRPr sz="2700">
          <a:solidFill>
            <a:schemeClr val="tx1"/>
          </a:solidFill>
          <a:latin typeface="+mn-lt"/>
        </a:defRPr>
      </a:lvl8pPr>
      <a:lvl9pPr marL="7718340" algn="l" rtl="0" eaLnBrk="1" fontAlgn="base" hangingPunct="1">
        <a:spcBef>
          <a:spcPct val="20000"/>
        </a:spcBef>
        <a:spcAft>
          <a:spcPct val="0"/>
        </a:spcAft>
        <a:defRPr sz="2700">
          <a:solidFill>
            <a:schemeClr val="tx1"/>
          </a:solidFill>
          <a:latin typeface="+mn-lt"/>
        </a:defRPr>
      </a:lvl9pPr>
    </p:bodyStyle>
    <p:otherStyle>
      <a:defPPr>
        <a:defRPr lang="de-DE"/>
      </a:defPPr>
      <a:lvl1pPr marL="0" algn="l" defTabSz="1755831" rtl="0" eaLnBrk="1" latinLnBrk="0" hangingPunct="1">
        <a:defRPr sz="3500" kern="1200">
          <a:solidFill>
            <a:schemeClr val="tx1"/>
          </a:solidFill>
          <a:latin typeface="+mn-lt"/>
          <a:ea typeface="+mn-ea"/>
          <a:cs typeface="+mn-cs"/>
        </a:defRPr>
      </a:lvl1pPr>
      <a:lvl2pPr marL="877915" algn="l" defTabSz="1755831" rtl="0" eaLnBrk="1" latinLnBrk="0" hangingPunct="1">
        <a:defRPr sz="3500" kern="1200">
          <a:solidFill>
            <a:schemeClr val="tx1"/>
          </a:solidFill>
          <a:latin typeface="+mn-lt"/>
          <a:ea typeface="+mn-ea"/>
          <a:cs typeface="+mn-cs"/>
        </a:defRPr>
      </a:lvl2pPr>
      <a:lvl3pPr marL="1755831" algn="l" defTabSz="1755831" rtl="0" eaLnBrk="1" latinLnBrk="0" hangingPunct="1">
        <a:defRPr sz="3500" kern="1200">
          <a:solidFill>
            <a:schemeClr val="tx1"/>
          </a:solidFill>
          <a:latin typeface="+mn-lt"/>
          <a:ea typeface="+mn-ea"/>
          <a:cs typeface="+mn-cs"/>
        </a:defRPr>
      </a:lvl3pPr>
      <a:lvl4pPr marL="2633746" algn="l" defTabSz="1755831" rtl="0" eaLnBrk="1" latinLnBrk="0" hangingPunct="1">
        <a:defRPr sz="3500" kern="1200">
          <a:solidFill>
            <a:schemeClr val="tx1"/>
          </a:solidFill>
          <a:latin typeface="+mn-lt"/>
          <a:ea typeface="+mn-ea"/>
          <a:cs typeface="+mn-cs"/>
        </a:defRPr>
      </a:lvl4pPr>
      <a:lvl5pPr marL="3511662" algn="l" defTabSz="1755831" rtl="0" eaLnBrk="1" latinLnBrk="0" hangingPunct="1">
        <a:defRPr sz="3500" kern="1200">
          <a:solidFill>
            <a:schemeClr val="tx1"/>
          </a:solidFill>
          <a:latin typeface="+mn-lt"/>
          <a:ea typeface="+mn-ea"/>
          <a:cs typeface="+mn-cs"/>
        </a:defRPr>
      </a:lvl5pPr>
      <a:lvl6pPr marL="4389577" algn="l" defTabSz="1755831" rtl="0" eaLnBrk="1" latinLnBrk="0" hangingPunct="1">
        <a:defRPr sz="3500" kern="1200">
          <a:solidFill>
            <a:schemeClr val="tx1"/>
          </a:solidFill>
          <a:latin typeface="+mn-lt"/>
          <a:ea typeface="+mn-ea"/>
          <a:cs typeface="+mn-cs"/>
        </a:defRPr>
      </a:lvl6pPr>
      <a:lvl7pPr marL="5267493" algn="l" defTabSz="1755831" rtl="0" eaLnBrk="1" latinLnBrk="0" hangingPunct="1">
        <a:defRPr sz="3500" kern="1200">
          <a:solidFill>
            <a:schemeClr val="tx1"/>
          </a:solidFill>
          <a:latin typeface="+mn-lt"/>
          <a:ea typeface="+mn-ea"/>
          <a:cs typeface="+mn-cs"/>
        </a:defRPr>
      </a:lvl7pPr>
      <a:lvl8pPr marL="6145408" algn="l" defTabSz="1755831" rtl="0" eaLnBrk="1" latinLnBrk="0" hangingPunct="1">
        <a:defRPr sz="3500" kern="1200">
          <a:solidFill>
            <a:schemeClr val="tx1"/>
          </a:solidFill>
          <a:latin typeface="+mn-lt"/>
          <a:ea typeface="+mn-ea"/>
          <a:cs typeface="+mn-cs"/>
        </a:defRPr>
      </a:lvl8pPr>
      <a:lvl9pPr marL="7023324" algn="l" defTabSz="1755831" rtl="0" eaLnBrk="1" latinLnBrk="0" hangingPunct="1">
        <a:defRPr sz="3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3.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759553" y="4315754"/>
            <a:ext cx="16445052" cy="3286462"/>
          </a:xfrm>
        </p:spPr>
        <p:txBody>
          <a:bodyPr/>
          <a:lstStyle/>
          <a:p>
            <a:r>
              <a:rPr lang="en-US" dirty="0"/>
              <a:t>--Standards, Standard Work, and Visual </a:t>
            </a:r>
            <a:r>
              <a:rPr lang="en-US" dirty="0" smtClean="0"/>
              <a:t>Management</a:t>
            </a:r>
            <a:r>
              <a:rPr lang="en-US" dirty="0"/>
              <a:t/>
            </a:r>
            <a:br>
              <a:rPr lang="en-US" dirty="0"/>
            </a:br>
            <a:endParaRPr lang="en-US" dirty="0"/>
          </a:p>
        </p:txBody>
      </p:sp>
      <p:sp>
        <p:nvSpPr>
          <p:cNvPr id="5" name="副标题 4"/>
          <p:cNvSpPr>
            <a:spLocks noGrp="1"/>
          </p:cNvSpPr>
          <p:nvPr>
            <p:ph type="subTitle" idx="1"/>
          </p:nvPr>
        </p:nvSpPr>
        <p:spPr>
          <a:xfrm>
            <a:off x="759553" y="3579524"/>
            <a:ext cx="15625399" cy="707886"/>
          </a:xfrm>
        </p:spPr>
        <p:txBody>
          <a:bodyPr/>
          <a:lstStyle/>
          <a:p>
            <a:r>
              <a:rPr lang="en-US" dirty="0"/>
              <a:t>Management training: Lean </a:t>
            </a:r>
            <a:r>
              <a:rPr lang="en-US" dirty="0" smtClean="0"/>
              <a:t>Leadership</a:t>
            </a:r>
            <a:endParaRPr lang="en-US" dirty="0"/>
          </a:p>
        </p:txBody>
      </p:sp>
    </p:spTree>
    <p:extLst>
      <p:ext uri="{BB962C8B-B14F-4D97-AF65-F5344CB8AC3E}">
        <p14:creationId xmlns:p14="http://schemas.microsoft.com/office/powerpoint/2010/main" val="3471508741"/>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dirty="0"/>
              <a:t>2. Standard and continuous </a:t>
            </a:r>
            <a:r>
              <a:rPr lang="en-US" dirty="0" smtClean="0"/>
              <a:t>Improvement</a:t>
            </a:r>
            <a:endParaRPr lang="en-US" dirty="0"/>
          </a:p>
        </p:txBody>
      </p:sp>
      <p:pic>
        <p:nvPicPr>
          <p:cNvPr id="6" name="内容占位符 5"/>
          <p:cNvPicPr>
            <a:picLocks noGrp="1" noChangeAspect="1"/>
          </p:cNvPicPr>
          <p:nvPr>
            <p:ph idx="1"/>
          </p:nvPr>
        </p:nvPicPr>
        <p:blipFill>
          <a:blip r:embed="rId2"/>
          <a:stretch>
            <a:fillRect/>
          </a:stretch>
        </p:blipFill>
        <p:spPr>
          <a:xfrm>
            <a:off x="3208023" y="1807239"/>
            <a:ext cx="11668755" cy="7401185"/>
          </a:xfrm>
          <a:prstGeom prst="rect">
            <a:avLst/>
          </a:prstGeom>
        </p:spPr>
      </p:pic>
    </p:spTree>
    <p:extLst>
      <p:ext uri="{BB962C8B-B14F-4D97-AF65-F5344CB8AC3E}">
        <p14:creationId xmlns:p14="http://schemas.microsoft.com/office/powerpoint/2010/main" val="1261824653"/>
      </p:ext>
    </p:extLst>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dirty="0"/>
              <a:t>2. Standard and continuous </a:t>
            </a:r>
            <a:r>
              <a:rPr lang="en-US" dirty="0" smtClean="0"/>
              <a:t>Improvement</a:t>
            </a:r>
            <a:endParaRPr lang="en-US" dirty="0"/>
          </a:p>
        </p:txBody>
      </p:sp>
      <p:pic>
        <p:nvPicPr>
          <p:cNvPr id="6" name="内容占位符 5"/>
          <p:cNvPicPr>
            <a:picLocks noGrp="1" noChangeAspect="1"/>
          </p:cNvPicPr>
          <p:nvPr>
            <p:ph idx="1"/>
          </p:nvPr>
        </p:nvPicPr>
        <p:blipFill>
          <a:blip r:embed="rId2"/>
          <a:stretch>
            <a:fillRect/>
          </a:stretch>
        </p:blipFill>
        <p:spPr>
          <a:xfrm>
            <a:off x="2803005" y="3209727"/>
            <a:ext cx="7980356" cy="5998984"/>
          </a:xfrm>
          <a:prstGeom prst="rect">
            <a:avLst/>
          </a:prstGeom>
        </p:spPr>
      </p:pic>
      <p:sp>
        <p:nvSpPr>
          <p:cNvPr id="7" name="副标题 2"/>
          <p:cNvSpPr txBox="1">
            <a:spLocks/>
          </p:cNvSpPr>
          <p:nvPr/>
        </p:nvSpPr>
        <p:spPr bwMode="auto">
          <a:xfrm>
            <a:off x="10807606" y="1841575"/>
            <a:ext cx="3746399"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56654" indent="-356654" algn="l" rtl="0" eaLnBrk="1" fontAlgn="base" hangingPunct="1">
              <a:spcBef>
                <a:spcPct val="50000"/>
              </a:spcBef>
              <a:spcAft>
                <a:spcPct val="0"/>
              </a:spcAft>
              <a:buChar char="•"/>
              <a:defRPr sz="2800">
                <a:solidFill>
                  <a:schemeClr val="accent2"/>
                </a:solidFill>
                <a:latin typeface="+mn-lt"/>
                <a:ea typeface="+mn-ea"/>
                <a:cs typeface="+mn-cs"/>
              </a:defRPr>
            </a:lvl1pPr>
            <a:lvl2pPr marL="1094347" algn="l" rtl="0" eaLnBrk="1" fontAlgn="base" hangingPunct="1">
              <a:spcBef>
                <a:spcPct val="50000"/>
              </a:spcBef>
              <a:spcAft>
                <a:spcPct val="0"/>
              </a:spcAft>
              <a:defRPr sz="2400">
                <a:solidFill>
                  <a:srgbClr val="58585A"/>
                </a:solidFill>
                <a:latin typeface="+mn-lt"/>
              </a:defRPr>
            </a:lvl2pPr>
            <a:lvl3pPr marL="2188692" algn="l" rtl="0" eaLnBrk="1" fontAlgn="base" hangingPunct="1">
              <a:spcBef>
                <a:spcPct val="50000"/>
              </a:spcBef>
              <a:spcAft>
                <a:spcPct val="0"/>
              </a:spcAft>
              <a:defRPr sz="2100">
                <a:solidFill>
                  <a:srgbClr val="58585A"/>
                </a:solidFill>
                <a:latin typeface="+mn-lt"/>
              </a:defRPr>
            </a:lvl3pPr>
            <a:lvl4pPr marL="3109284" algn="l" rtl="0" eaLnBrk="1" fontAlgn="base" hangingPunct="1">
              <a:spcBef>
                <a:spcPct val="20000"/>
              </a:spcBef>
              <a:spcAft>
                <a:spcPct val="0"/>
              </a:spcAft>
              <a:defRPr sz="2300">
                <a:solidFill>
                  <a:schemeClr val="tx1"/>
                </a:solidFill>
                <a:latin typeface="+mn-lt"/>
              </a:defRPr>
            </a:lvl4pPr>
            <a:lvl5pPr marL="4206678" algn="l" rtl="0" eaLnBrk="1" fontAlgn="base" hangingPunct="1">
              <a:spcBef>
                <a:spcPct val="20000"/>
              </a:spcBef>
              <a:spcAft>
                <a:spcPct val="0"/>
              </a:spcAft>
              <a:defRPr sz="2300">
                <a:solidFill>
                  <a:schemeClr val="tx1"/>
                </a:solidFill>
                <a:latin typeface="+mn-lt"/>
              </a:defRPr>
            </a:lvl5pPr>
            <a:lvl6pPr marL="5084594" algn="l" rtl="0" eaLnBrk="1" fontAlgn="base" hangingPunct="1">
              <a:spcBef>
                <a:spcPct val="20000"/>
              </a:spcBef>
              <a:spcAft>
                <a:spcPct val="0"/>
              </a:spcAft>
              <a:defRPr sz="2700">
                <a:solidFill>
                  <a:schemeClr val="tx1"/>
                </a:solidFill>
                <a:latin typeface="+mn-lt"/>
              </a:defRPr>
            </a:lvl6pPr>
            <a:lvl7pPr marL="5962509" algn="l" rtl="0" eaLnBrk="1" fontAlgn="base" hangingPunct="1">
              <a:spcBef>
                <a:spcPct val="20000"/>
              </a:spcBef>
              <a:spcAft>
                <a:spcPct val="0"/>
              </a:spcAft>
              <a:defRPr sz="2700">
                <a:solidFill>
                  <a:schemeClr val="tx1"/>
                </a:solidFill>
                <a:latin typeface="+mn-lt"/>
              </a:defRPr>
            </a:lvl7pPr>
            <a:lvl8pPr marL="6840424" algn="l" rtl="0" eaLnBrk="1" fontAlgn="base" hangingPunct="1">
              <a:spcBef>
                <a:spcPct val="20000"/>
              </a:spcBef>
              <a:spcAft>
                <a:spcPct val="0"/>
              </a:spcAft>
              <a:defRPr sz="2700">
                <a:solidFill>
                  <a:schemeClr val="tx1"/>
                </a:solidFill>
                <a:latin typeface="+mn-lt"/>
              </a:defRPr>
            </a:lvl8pPr>
            <a:lvl9pPr marL="7718340" algn="l" rtl="0" eaLnBrk="1" fontAlgn="base" hangingPunct="1">
              <a:spcBef>
                <a:spcPct val="20000"/>
              </a:spcBef>
              <a:spcAft>
                <a:spcPct val="0"/>
              </a:spcAft>
              <a:defRPr sz="2700">
                <a:solidFill>
                  <a:schemeClr val="tx1"/>
                </a:solidFill>
                <a:latin typeface="+mn-lt"/>
              </a:defRPr>
            </a:lvl9pPr>
          </a:lstStyle>
          <a:p>
            <a:pPr marL="0" indent="0" algn="ctr">
              <a:buNone/>
            </a:pPr>
            <a:r>
              <a:rPr lang="en-US" altLang="zh-CN" kern="0" dirty="0" smtClean="0">
                <a:solidFill>
                  <a:schemeClr val="tx1"/>
                </a:solidFill>
              </a:rPr>
              <a:t>True North is our Ultimate Standard</a:t>
            </a:r>
            <a:endParaRPr lang="zh-CN" altLang="en-US" kern="0" dirty="0">
              <a:solidFill>
                <a:schemeClr val="tx1"/>
              </a:solidFill>
            </a:endParaRPr>
          </a:p>
        </p:txBody>
      </p:sp>
    </p:spTree>
    <p:extLst>
      <p:ext uri="{BB962C8B-B14F-4D97-AF65-F5344CB8AC3E}">
        <p14:creationId xmlns:p14="http://schemas.microsoft.com/office/powerpoint/2010/main" val="1623594529"/>
      </p:ext>
    </p:extLst>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Standard </a:t>
            </a:r>
            <a:r>
              <a:rPr lang="en-US" dirty="0"/>
              <a:t>provide a point of comparison</a:t>
            </a:r>
            <a:r>
              <a:rPr lang="en-US" dirty="0" smtClean="0"/>
              <a:t>.</a:t>
            </a:r>
            <a:endParaRPr lang="en-US" dirty="0"/>
          </a:p>
        </p:txBody>
      </p:sp>
      <p:sp>
        <p:nvSpPr>
          <p:cNvPr id="3" name="内容占位符 2"/>
          <p:cNvSpPr>
            <a:spLocks noGrp="1"/>
          </p:cNvSpPr>
          <p:nvPr>
            <p:ph idx="1"/>
          </p:nvPr>
        </p:nvSpPr>
        <p:spPr>
          <a:xfrm>
            <a:off x="9643765" y="1619684"/>
            <a:ext cx="7709132" cy="7777114"/>
          </a:xfrm>
        </p:spPr>
        <p:txBody>
          <a:bodyPr/>
          <a:lstStyle/>
          <a:p>
            <a:r>
              <a:rPr lang="en-US" b="1" dirty="0"/>
              <a:t>In either case ,what we have is an opportunity for improvement</a:t>
            </a:r>
          </a:p>
          <a:p>
            <a:endParaRPr lang="en-US" b="1" dirty="0"/>
          </a:p>
          <a:p>
            <a:r>
              <a:rPr lang="en-US" b="1" dirty="0"/>
              <a:t>Deviation from Standard could be that someone is not well trained, that the equipment does not work right. There many other possible cause.</a:t>
            </a:r>
          </a:p>
          <a:p>
            <a:endParaRPr lang="en-US" b="1" dirty="0"/>
          </a:p>
          <a:p>
            <a:r>
              <a:rPr lang="en-US" b="1" dirty="0"/>
              <a:t>Deviation could be a better way.</a:t>
            </a:r>
          </a:p>
          <a:p>
            <a:endParaRPr lang="en-US" b="1" dirty="0"/>
          </a:p>
          <a:p>
            <a:endParaRPr lang="en-US" b="1" dirty="0"/>
          </a:p>
        </p:txBody>
      </p:sp>
      <p:grpSp>
        <p:nvGrpSpPr>
          <p:cNvPr id="4" name="组合 3"/>
          <p:cNvGrpSpPr/>
          <p:nvPr/>
        </p:nvGrpSpPr>
        <p:grpSpPr>
          <a:xfrm>
            <a:off x="1218829" y="2138532"/>
            <a:ext cx="6739417" cy="6739417"/>
            <a:chOff x="1619672" y="1632116"/>
            <a:chExt cx="4680000" cy="4680000"/>
          </a:xfrm>
        </p:grpSpPr>
        <p:grpSp>
          <p:nvGrpSpPr>
            <p:cNvPr id="5" name="组合 4"/>
            <p:cNvGrpSpPr/>
            <p:nvPr/>
          </p:nvGrpSpPr>
          <p:grpSpPr>
            <a:xfrm>
              <a:off x="1619672" y="1632116"/>
              <a:ext cx="4680000" cy="4680000"/>
              <a:chOff x="1547664" y="1668870"/>
              <a:chExt cx="4680000" cy="4680000"/>
            </a:xfrm>
          </p:grpSpPr>
          <p:sp>
            <p:nvSpPr>
              <p:cNvPr id="9" name="椭圆 8"/>
              <p:cNvSpPr/>
              <p:nvPr/>
            </p:nvSpPr>
            <p:spPr>
              <a:xfrm>
                <a:off x="1547664" y="1668870"/>
                <a:ext cx="4680000" cy="4680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4464"/>
              </a:p>
            </p:txBody>
          </p:sp>
          <p:sp>
            <p:nvSpPr>
              <p:cNvPr id="10" name="矩形 9"/>
              <p:cNvSpPr/>
              <p:nvPr/>
            </p:nvSpPr>
            <p:spPr>
              <a:xfrm>
                <a:off x="3437614" y="3656640"/>
                <a:ext cx="900099" cy="70445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584" dirty="0"/>
                  <a:t>What we believe should be happening</a:t>
                </a:r>
                <a:endParaRPr lang="zh-CN" altLang="en-US" sz="1584" dirty="0"/>
              </a:p>
            </p:txBody>
          </p:sp>
        </p:grpSp>
        <p:sp>
          <p:nvSpPr>
            <p:cNvPr id="6" name="椭圆 5"/>
            <p:cNvSpPr/>
            <p:nvPr/>
          </p:nvSpPr>
          <p:spPr>
            <a:xfrm>
              <a:off x="3059672" y="3072115"/>
              <a:ext cx="1800000" cy="1800000"/>
            </a:xfrm>
            <a:prstGeom prst="ellipse">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584" dirty="0"/>
            </a:p>
          </p:txBody>
        </p:sp>
        <p:sp>
          <p:nvSpPr>
            <p:cNvPr id="7" name="矩形 6"/>
            <p:cNvSpPr/>
            <p:nvPr/>
          </p:nvSpPr>
          <p:spPr>
            <a:xfrm>
              <a:off x="2147267" y="2759675"/>
              <a:ext cx="850470" cy="6248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584" dirty="0"/>
                <a:t>What is actually happening</a:t>
              </a:r>
              <a:endParaRPr lang="zh-CN" altLang="en-US" sz="1584" dirty="0"/>
            </a:p>
          </p:txBody>
        </p:sp>
        <p:sp>
          <p:nvSpPr>
            <p:cNvPr id="8" name="椭圆 7"/>
            <p:cNvSpPr/>
            <p:nvPr/>
          </p:nvSpPr>
          <p:spPr>
            <a:xfrm>
              <a:off x="2339672" y="2352115"/>
              <a:ext cx="3240000" cy="3240000"/>
            </a:xfrm>
            <a:prstGeom prst="ellipse">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584" dirty="0"/>
            </a:p>
          </p:txBody>
        </p:sp>
      </p:grpSp>
    </p:spTree>
    <p:extLst>
      <p:ext uri="{BB962C8B-B14F-4D97-AF65-F5344CB8AC3E}">
        <p14:creationId xmlns:p14="http://schemas.microsoft.com/office/powerpoint/2010/main" val="2518775162"/>
      </p:ext>
    </p:extLst>
  </p:cSld>
  <p:clrMapOvr>
    <a:masterClrMapping/>
  </p:clrMapOvr>
  <p:transition spd="med">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2. Standard and continuous </a:t>
            </a:r>
            <a:r>
              <a:rPr lang="en-US" dirty="0" smtClean="0"/>
              <a:t>Improvement-Develop people</a:t>
            </a:r>
            <a:endParaRPr lang="en-US" dirty="0"/>
          </a:p>
        </p:txBody>
      </p:sp>
      <p:sp>
        <p:nvSpPr>
          <p:cNvPr id="3" name="内容占位符 2"/>
          <p:cNvSpPr>
            <a:spLocks noGrp="1"/>
          </p:cNvSpPr>
          <p:nvPr>
            <p:ph idx="1"/>
          </p:nvPr>
        </p:nvSpPr>
        <p:spPr/>
        <p:txBody>
          <a:bodyPr/>
          <a:lstStyle/>
          <a:p>
            <a:r>
              <a:rPr lang="en-US" dirty="0"/>
              <a:t>Standard is our theory about the best way to do job. We may not specify every contingency or situation, but we know some basic things that everybody in that job should do, that might be useful for others.</a:t>
            </a:r>
          </a:p>
          <a:p>
            <a:r>
              <a:rPr lang="en-US" dirty="0" smtClean="0"/>
              <a:t>Everybody </a:t>
            </a:r>
            <a:r>
              <a:rPr lang="en-US" dirty="0"/>
              <a:t>follows that theory. That allows us collectively to improve the process.</a:t>
            </a:r>
          </a:p>
          <a:p>
            <a:r>
              <a:rPr lang="en-US" dirty="0" smtClean="0"/>
              <a:t>so </a:t>
            </a:r>
            <a:r>
              <a:rPr lang="en-US" dirty="0"/>
              <a:t>we can test our standard. We are getting better at spotting Deviation. We are getting better at improving on the standard work</a:t>
            </a:r>
          </a:p>
          <a:p>
            <a:endParaRPr lang="en-US" dirty="0"/>
          </a:p>
        </p:txBody>
      </p:sp>
    </p:spTree>
    <p:extLst>
      <p:ext uri="{BB962C8B-B14F-4D97-AF65-F5344CB8AC3E}">
        <p14:creationId xmlns:p14="http://schemas.microsoft.com/office/powerpoint/2010/main" val="1883388466"/>
      </p:ext>
    </p:extLst>
  </p:cSld>
  <p:clrMapOvr>
    <a:masterClrMapping/>
  </p:clrMapOvr>
  <p:transition spd="med">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dirty="0"/>
              <a:t>2. Standard and continuous </a:t>
            </a:r>
            <a:r>
              <a:rPr lang="en-US" dirty="0" smtClean="0"/>
              <a:t>Improvement-Lean Leadership</a:t>
            </a:r>
            <a:endParaRPr lang="en-US" dirty="0"/>
          </a:p>
        </p:txBody>
      </p:sp>
      <p:sp>
        <p:nvSpPr>
          <p:cNvPr id="5" name="内容占位符 4"/>
          <p:cNvSpPr>
            <a:spLocks noGrp="1"/>
          </p:cNvSpPr>
          <p:nvPr>
            <p:ph idx="1"/>
          </p:nvPr>
        </p:nvSpPr>
        <p:spPr>
          <a:xfrm>
            <a:off x="498749" y="1375483"/>
            <a:ext cx="16422100" cy="836612"/>
          </a:xfrm>
        </p:spPr>
        <p:txBody>
          <a:bodyPr/>
          <a:lstStyle/>
          <a:p>
            <a:pPr marL="0" indent="0">
              <a:buNone/>
            </a:pPr>
            <a:r>
              <a:rPr lang="en-US" dirty="0" smtClean="0"/>
              <a:t>Leadership </a:t>
            </a:r>
            <a:r>
              <a:rPr lang="en-US" dirty="0"/>
              <a:t>at the </a:t>
            </a:r>
            <a:r>
              <a:rPr lang="en-US" dirty="0" err="1"/>
              <a:t>gemba</a:t>
            </a:r>
            <a:r>
              <a:rPr lang="en-US" dirty="0"/>
              <a:t> to maintain discipline to the standards and led improvement of the standards.</a:t>
            </a:r>
          </a:p>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5283" y="2212095"/>
            <a:ext cx="9289032" cy="7075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112593"/>
      </p:ext>
    </p:extLst>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2. Standard and continuous </a:t>
            </a:r>
            <a:r>
              <a:rPr lang="en-US" dirty="0" smtClean="0"/>
              <a:t>Improvement-Lean’s </a:t>
            </a:r>
            <a:r>
              <a:rPr lang="en-US" dirty="0"/>
              <a:t>Core Leadership </a:t>
            </a:r>
            <a:r>
              <a:rPr lang="en-US" dirty="0" smtClean="0"/>
              <a:t>Model</a:t>
            </a:r>
            <a:endParaRPr lang="en-US" dirty="0"/>
          </a:p>
        </p:txBody>
      </p:sp>
      <p:sp>
        <p:nvSpPr>
          <p:cNvPr id="4" name="流程图: 过程 3"/>
          <p:cNvSpPr/>
          <p:nvPr/>
        </p:nvSpPr>
        <p:spPr>
          <a:xfrm>
            <a:off x="2514973" y="2561655"/>
            <a:ext cx="13093362" cy="882241"/>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4464" dirty="0"/>
              <a:t>Visualize production</a:t>
            </a:r>
            <a:endParaRPr lang="zh-CN" altLang="en-US" sz="4464" dirty="0"/>
          </a:p>
        </p:txBody>
      </p:sp>
      <p:sp>
        <p:nvSpPr>
          <p:cNvPr id="5" name="流程图: 过程 4"/>
          <p:cNvSpPr/>
          <p:nvPr/>
        </p:nvSpPr>
        <p:spPr>
          <a:xfrm>
            <a:off x="2514973" y="6507470"/>
            <a:ext cx="13093362" cy="882241"/>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4464" dirty="0"/>
              <a:t>To increase the standard and challenge</a:t>
            </a:r>
            <a:endParaRPr lang="zh-CN" altLang="en-US" sz="4464" dirty="0"/>
          </a:p>
        </p:txBody>
      </p:sp>
      <p:sp>
        <p:nvSpPr>
          <p:cNvPr id="6" name="流程图: 过程 5"/>
          <p:cNvSpPr/>
          <p:nvPr/>
        </p:nvSpPr>
        <p:spPr>
          <a:xfrm>
            <a:off x="2527067" y="3948706"/>
            <a:ext cx="13093362" cy="882241"/>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4464" dirty="0"/>
              <a:t>To reveal problems and react quickly</a:t>
            </a:r>
            <a:endParaRPr lang="zh-CN" altLang="en-US" sz="4464" dirty="0"/>
          </a:p>
        </p:txBody>
      </p:sp>
      <p:sp>
        <p:nvSpPr>
          <p:cNvPr id="7" name="流程图: 过程 6"/>
          <p:cNvSpPr/>
          <p:nvPr/>
        </p:nvSpPr>
        <p:spPr>
          <a:xfrm>
            <a:off x="2514973" y="5221029"/>
            <a:ext cx="13093362" cy="882241"/>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4464" dirty="0"/>
              <a:t>And solve them one by one</a:t>
            </a:r>
            <a:endParaRPr lang="zh-CN" altLang="en-US" sz="4464" dirty="0"/>
          </a:p>
        </p:txBody>
      </p:sp>
      <p:sp>
        <p:nvSpPr>
          <p:cNvPr id="8" name="下箭头 7"/>
          <p:cNvSpPr/>
          <p:nvPr/>
        </p:nvSpPr>
        <p:spPr>
          <a:xfrm>
            <a:off x="8401921" y="7498308"/>
            <a:ext cx="1214693" cy="2440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64"/>
          </a:p>
        </p:txBody>
      </p:sp>
      <p:sp>
        <p:nvSpPr>
          <p:cNvPr id="9" name="下箭头 8"/>
          <p:cNvSpPr/>
          <p:nvPr/>
        </p:nvSpPr>
        <p:spPr>
          <a:xfrm>
            <a:off x="8401921" y="4937919"/>
            <a:ext cx="1214693" cy="2440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64"/>
          </a:p>
        </p:txBody>
      </p:sp>
      <p:sp>
        <p:nvSpPr>
          <p:cNvPr id="10" name="下箭头 9"/>
          <p:cNvSpPr/>
          <p:nvPr/>
        </p:nvSpPr>
        <p:spPr>
          <a:xfrm>
            <a:off x="8347621" y="6196384"/>
            <a:ext cx="1214693" cy="2440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64"/>
          </a:p>
        </p:txBody>
      </p:sp>
      <p:sp>
        <p:nvSpPr>
          <p:cNvPr id="11" name="下箭头 10"/>
          <p:cNvSpPr/>
          <p:nvPr/>
        </p:nvSpPr>
        <p:spPr>
          <a:xfrm>
            <a:off x="8429072" y="3604012"/>
            <a:ext cx="1214693" cy="2440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64"/>
          </a:p>
        </p:txBody>
      </p:sp>
    </p:spTree>
    <p:extLst>
      <p:ext uri="{BB962C8B-B14F-4D97-AF65-F5344CB8AC3E}">
        <p14:creationId xmlns:p14="http://schemas.microsoft.com/office/powerpoint/2010/main" val="478805598"/>
      </p:ext>
    </p:extLst>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Lean System</a:t>
            </a:r>
            <a:endParaRPr lang="en-US" dirty="0"/>
          </a:p>
        </p:txBody>
      </p:sp>
      <p:pic>
        <p:nvPicPr>
          <p:cNvPr id="4" name="内容占位符 3"/>
          <p:cNvPicPr>
            <a:picLocks noGrp="1" noChangeAspect="1"/>
          </p:cNvPicPr>
          <p:nvPr>
            <p:ph idx="1"/>
          </p:nvPr>
        </p:nvPicPr>
        <p:blipFill>
          <a:blip r:embed="rId2"/>
          <a:stretch>
            <a:fillRect/>
          </a:stretch>
        </p:blipFill>
        <p:spPr>
          <a:xfrm>
            <a:off x="1290837" y="1625551"/>
            <a:ext cx="14234816" cy="7200000"/>
          </a:xfrm>
          <a:prstGeom prst="rect">
            <a:avLst/>
          </a:prstGeom>
        </p:spPr>
      </p:pic>
    </p:spTree>
    <p:extLst>
      <p:ext uri="{BB962C8B-B14F-4D97-AF65-F5344CB8AC3E}">
        <p14:creationId xmlns:p14="http://schemas.microsoft.com/office/powerpoint/2010/main" val="2992362685"/>
      </p:ext>
    </p:extLst>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Visual Management to See the Gaps: Standard vs </a:t>
            </a:r>
            <a:r>
              <a:rPr lang="en-US" dirty="0" smtClean="0"/>
              <a:t>Actual</a:t>
            </a:r>
            <a:endParaRPr lang="en-US" dirty="0"/>
          </a:p>
        </p:txBody>
      </p:sp>
      <p:sp>
        <p:nvSpPr>
          <p:cNvPr id="3" name="内容占位符 2"/>
          <p:cNvSpPr>
            <a:spLocks noGrp="1"/>
          </p:cNvSpPr>
          <p:nvPr>
            <p:ph idx="1"/>
          </p:nvPr>
        </p:nvSpPr>
        <p:spPr>
          <a:xfrm>
            <a:off x="9139709" y="1619684"/>
            <a:ext cx="8213188" cy="7777114"/>
          </a:xfrm>
        </p:spPr>
        <p:txBody>
          <a:bodyPr/>
          <a:lstStyle/>
          <a:p>
            <a:r>
              <a:rPr lang="en-US" dirty="0"/>
              <a:t>Visual Management builds on standard work, standards, standard processes, targets, target conditions</a:t>
            </a:r>
          </a:p>
          <a:p>
            <a:endParaRPr lang="en-US" dirty="0"/>
          </a:p>
          <a:p>
            <a:r>
              <a:rPr lang="en-US" dirty="0"/>
              <a:t>Visual management help you to guide your work and clearly show what you should doing now and gap</a:t>
            </a: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861" y="2263958"/>
            <a:ext cx="4888646" cy="3244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7564699"/>
      </p:ext>
    </p:extLst>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Visual Management Support a Collaborative </a:t>
            </a:r>
            <a:r>
              <a:rPr lang="en-US" dirty="0" smtClean="0"/>
              <a:t>Culture</a:t>
            </a:r>
            <a:endParaRPr lang="en-US" dirty="0"/>
          </a:p>
        </p:txBody>
      </p:sp>
      <p:sp>
        <p:nvSpPr>
          <p:cNvPr id="3" name="内容占位符 2"/>
          <p:cNvSpPr>
            <a:spLocks noGrp="1"/>
          </p:cNvSpPr>
          <p:nvPr>
            <p:ph idx="1"/>
          </p:nvPr>
        </p:nvSpPr>
        <p:spPr/>
        <p:txBody>
          <a:bodyPr/>
          <a:lstStyle/>
          <a:p>
            <a:pPr marL="0" indent="0" algn="ctr">
              <a:buNone/>
            </a:pPr>
            <a:endParaRPr lang="en-US" dirty="0" smtClean="0"/>
          </a:p>
          <a:p>
            <a:pPr marL="0" indent="0" algn="ctr">
              <a:buNone/>
            </a:pPr>
            <a:r>
              <a:rPr lang="en-US" dirty="0" smtClean="0"/>
              <a:t>This </a:t>
            </a:r>
            <a:r>
              <a:rPr lang="en-US" dirty="0"/>
              <a:t>becomes a collaborative process in which it is clear to all team members and leaders what is in standard, what is out of standard and where we </a:t>
            </a:r>
            <a:r>
              <a:rPr lang="en-US" dirty="0" smtClean="0"/>
              <a:t>are:</a:t>
            </a:r>
          </a:p>
          <a:p>
            <a:pPr marL="0" indent="0" algn="ctr">
              <a:buNone/>
            </a:pPr>
            <a:endParaRPr lang="en-US" dirty="0"/>
          </a:p>
          <a:p>
            <a:pPr marL="0" indent="0" algn="ctr">
              <a:buNone/>
            </a:pPr>
            <a:r>
              <a:rPr lang="en-US" dirty="0" smtClean="0"/>
              <a:t>“</a:t>
            </a:r>
            <a:r>
              <a:rPr lang="en-US" dirty="0"/>
              <a:t>Visual Management is </a:t>
            </a:r>
          </a:p>
          <a:p>
            <a:pPr marL="0" indent="0" algn="ctr">
              <a:buNone/>
            </a:pPr>
            <a:r>
              <a:rPr lang="en-US" dirty="0"/>
              <a:t>about seeing together, </a:t>
            </a:r>
          </a:p>
          <a:p>
            <a:pPr marL="0" indent="0" algn="ctr">
              <a:buNone/>
            </a:pPr>
            <a:r>
              <a:rPr lang="en-US" dirty="0"/>
              <a:t>so we know together, </a:t>
            </a:r>
          </a:p>
          <a:p>
            <a:pPr marL="0" indent="0" algn="ctr">
              <a:buNone/>
            </a:pPr>
            <a:r>
              <a:rPr lang="en-US" dirty="0"/>
              <a:t>so we know together, </a:t>
            </a:r>
          </a:p>
          <a:p>
            <a:pPr marL="0" indent="0" algn="ctr">
              <a:buNone/>
            </a:pPr>
            <a:r>
              <a:rPr lang="en-US" dirty="0"/>
              <a:t>so we can act together, from the operator to the CEO”  </a:t>
            </a:r>
          </a:p>
          <a:p>
            <a:pPr marL="0" indent="0" algn="ctr">
              <a:buNone/>
            </a:pPr>
            <a:endParaRPr lang="en-US" dirty="0"/>
          </a:p>
          <a:p>
            <a:pPr algn="ctr"/>
            <a:endParaRPr lang="en-US" dirty="0"/>
          </a:p>
          <a:p>
            <a:pPr algn="ctr"/>
            <a:endParaRPr lang="en-US" dirty="0"/>
          </a:p>
        </p:txBody>
      </p:sp>
    </p:spTree>
    <p:extLst>
      <p:ext uri="{BB962C8B-B14F-4D97-AF65-F5344CB8AC3E}">
        <p14:creationId xmlns:p14="http://schemas.microsoft.com/office/powerpoint/2010/main" val="3954244291"/>
      </p:ext>
    </p:extLst>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END</a:t>
            </a:r>
            <a:endParaRPr lang="en-US" dirty="0"/>
          </a:p>
        </p:txBody>
      </p:sp>
      <p:sp>
        <p:nvSpPr>
          <p:cNvPr id="4" name="副标题 2"/>
          <p:cNvSpPr>
            <a:spLocks noGrp="1"/>
          </p:cNvSpPr>
          <p:nvPr>
            <p:ph idx="1"/>
          </p:nvPr>
        </p:nvSpPr>
        <p:spPr/>
        <p:txBody>
          <a:bodyPr/>
          <a:lstStyle/>
          <a:p>
            <a:pPr marL="0" indent="0">
              <a:buNone/>
            </a:pPr>
            <a:r>
              <a:rPr lang="en-US" altLang="zh-CN" sz="4608" dirty="0">
                <a:solidFill>
                  <a:schemeClr val="tx1"/>
                </a:solidFill>
                <a:effectLst>
                  <a:outerShdw blurRad="38100" dist="38100" dir="2700000" algn="tl">
                    <a:srgbClr val="000000">
                      <a:alpha val="43137"/>
                    </a:srgbClr>
                  </a:outerShdw>
                </a:effectLst>
                <a:latin typeface="+mj-lt"/>
                <a:ea typeface="+mj-ea"/>
                <a:cs typeface="+mj-cs"/>
              </a:rPr>
              <a:t>Thanks for your attention</a:t>
            </a:r>
          </a:p>
          <a:p>
            <a:endParaRPr lang="zh-CN" altLang="en-US" sz="4608" dirty="0">
              <a:solidFill>
                <a:schemeClr val="tx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43175364"/>
      </p:ext>
    </p:extLst>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4032" dirty="0">
                <a:solidFill>
                  <a:schemeClr val="tx1"/>
                </a:solidFill>
              </a:rPr>
              <a:t/>
            </a:r>
            <a:br>
              <a:rPr lang="en-US" altLang="zh-CN" sz="4032" dirty="0">
                <a:solidFill>
                  <a:schemeClr val="tx1"/>
                </a:solidFill>
              </a:rPr>
            </a:br>
            <a:r>
              <a:rPr lang="en-US" altLang="zh-CN" sz="4032" dirty="0">
                <a:solidFill>
                  <a:schemeClr val="tx1"/>
                </a:solidFill>
              </a:rPr>
              <a:t/>
            </a:r>
            <a:br>
              <a:rPr lang="en-US" altLang="zh-CN" sz="4032" dirty="0">
                <a:solidFill>
                  <a:schemeClr val="tx1"/>
                </a:solidFill>
              </a:rPr>
            </a:br>
            <a:endParaRPr lang="zh-CN" altLang="en-US" sz="4032" dirty="0">
              <a:solidFill>
                <a:schemeClr val="tx1"/>
              </a:solidFill>
            </a:endParaRPr>
          </a:p>
        </p:txBody>
      </p:sp>
      <p:sp>
        <p:nvSpPr>
          <p:cNvPr id="3" name="副标题 2"/>
          <p:cNvSpPr>
            <a:spLocks noGrp="1"/>
          </p:cNvSpPr>
          <p:nvPr>
            <p:ph idx="1"/>
          </p:nvPr>
        </p:nvSpPr>
        <p:spPr/>
        <p:txBody>
          <a:bodyPr/>
          <a:lstStyle/>
          <a:p>
            <a:pPr marL="0" indent="0">
              <a:buNone/>
            </a:pPr>
            <a:r>
              <a:rPr lang="en-US" altLang="zh-CN" sz="4608" dirty="0" smtClean="0">
                <a:ln w="0"/>
                <a:solidFill>
                  <a:schemeClr val="tx1"/>
                </a:solidFill>
                <a:effectLst>
                  <a:outerShdw blurRad="38100" dist="19050" dir="2700000" algn="tl" rotWithShape="0">
                    <a:schemeClr val="dk1">
                      <a:alpha val="40000"/>
                    </a:schemeClr>
                  </a:outerShdw>
                </a:effectLst>
                <a:latin typeface="+mj-lt"/>
                <a:ea typeface="+mj-ea"/>
                <a:cs typeface="+mj-cs"/>
              </a:rPr>
              <a:t>Agenda</a:t>
            </a:r>
          </a:p>
          <a:p>
            <a:pPr marL="0" indent="0">
              <a:buNone/>
            </a:pPr>
            <a:r>
              <a:rPr lang="en-US" altLang="zh-CN" sz="4608" dirty="0" smtClean="0">
                <a:ln w="0"/>
                <a:solidFill>
                  <a:schemeClr val="tx1"/>
                </a:solidFill>
                <a:effectLst>
                  <a:outerShdw blurRad="38100" dist="19050" dir="2700000" algn="tl" rotWithShape="0">
                    <a:schemeClr val="dk1">
                      <a:alpha val="40000"/>
                    </a:schemeClr>
                  </a:outerShdw>
                </a:effectLst>
                <a:latin typeface="+mj-lt"/>
                <a:ea typeface="+mj-ea"/>
                <a:cs typeface="+mj-cs"/>
              </a:rPr>
              <a:t>1</a:t>
            </a:r>
            <a:r>
              <a:rPr lang="en-US" altLang="zh-CN" sz="4608" dirty="0">
                <a:ln w="0"/>
                <a:solidFill>
                  <a:schemeClr val="tx1"/>
                </a:solidFill>
                <a:effectLst>
                  <a:outerShdw blurRad="38100" dist="19050" dir="2700000" algn="tl" rotWithShape="0">
                    <a:schemeClr val="dk1">
                      <a:alpha val="40000"/>
                    </a:schemeClr>
                  </a:outerShdw>
                </a:effectLst>
                <a:latin typeface="+mj-lt"/>
                <a:ea typeface="+mj-ea"/>
                <a:cs typeface="+mj-cs"/>
              </a:rPr>
              <a:t>. Standard and Standard Work</a:t>
            </a:r>
            <a:br>
              <a:rPr lang="en-US" altLang="zh-CN" sz="4608" dirty="0">
                <a:ln w="0"/>
                <a:solidFill>
                  <a:schemeClr val="tx1"/>
                </a:solidFill>
                <a:effectLst>
                  <a:outerShdw blurRad="38100" dist="19050" dir="2700000" algn="tl" rotWithShape="0">
                    <a:schemeClr val="dk1">
                      <a:alpha val="40000"/>
                    </a:schemeClr>
                  </a:outerShdw>
                </a:effectLst>
                <a:latin typeface="+mj-lt"/>
                <a:ea typeface="+mj-ea"/>
                <a:cs typeface="+mj-cs"/>
              </a:rPr>
            </a:br>
            <a:r>
              <a:rPr lang="en-US" altLang="zh-CN" sz="4608" dirty="0">
                <a:ln w="0"/>
                <a:solidFill>
                  <a:schemeClr val="tx1"/>
                </a:solidFill>
                <a:effectLst>
                  <a:outerShdw blurRad="38100" dist="19050" dir="2700000" algn="tl" rotWithShape="0">
                    <a:schemeClr val="dk1">
                      <a:alpha val="40000"/>
                    </a:schemeClr>
                  </a:outerShdw>
                </a:effectLst>
                <a:latin typeface="+mj-lt"/>
                <a:ea typeface="+mj-ea"/>
                <a:cs typeface="+mj-cs"/>
              </a:rPr>
              <a:t>2. Standard and continuous Improvement</a:t>
            </a:r>
            <a:br>
              <a:rPr lang="en-US" altLang="zh-CN" sz="4608" dirty="0">
                <a:ln w="0"/>
                <a:solidFill>
                  <a:schemeClr val="tx1"/>
                </a:solidFill>
                <a:effectLst>
                  <a:outerShdw blurRad="38100" dist="19050" dir="2700000" algn="tl" rotWithShape="0">
                    <a:schemeClr val="dk1">
                      <a:alpha val="40000"/>
                    </a:schemeClr>
                  </a:outerShdw>
                </a:effectLst>
                <a:latin typeface="+mj-lt"/>
                <a:ea typeface="+mj-ea"/>
                <a:cs typeface="+mj-cs"/>
              </a:rPr>
            </a:br>
            <a:r>
              <a:rPr lang="en-US" altLang="zh-CN" sz="4608" dirty="0">
                <a:ln w="0"/>
                <a:solidFill>
                  <a:schemeClr val="tx1"/>
                </a:solidFill>
                <a:effectLst>
                  <a:outerShdw blurRad="38100" dist="19050" dir="2700000" algn="tl" rotWithShape="0">
                    <a:schemeClr val="dk1">
                      <a:alpha val="40000"/>
                    </a:schemeClr>
                  </a:outerShdw>
                </a:effectLst>
                <a:latin typeface="+mj-lt"/>
                <a:ea typeface="+mj-ea"/>
                <a:cs typeface="+mj-cs"/>
              </a:rPr>
              <a:t>3. Visual Management</a:t>
            </a:r>
            <a:br>
              <a:rPr lang="en-US" altLang="zh-CN" sz="4608" dirty="0">
                <a:ln w="0"/>
                <a:solidFill>
                  <a:schemeClr val="tx1"/>
                </a:solidFill>
                <a:effectLst>
                  <a:outerShdw blurRad="38100" dist="19050" dir="2700000" algn="tl" rotWithShape="0">
                    <a:schemeClr val="dk1">
                      <a:alpha val="40000"/>
                    </a:schemeClr>
                  </a:outerShdw>
                </a:effectLst>
                <a:latin typeface="+mj-lt"/>
                <a:ea typeface="+mj-ea"/>
                <a:cs typeface="+mj-cs"/>
              </a:rPr>
            </a:br>
            <a:r>
              <a:rPr lang="en-US" altLang="zh-CN" sz="4608" dirty="0">
                <a:ln w="0"/>
                <a:solidFill>
                  <a:schemeClr val="tx1"/>
                </a:solidFill>
                <a:effectLst>
                  <a:outerShdw blurRad="38100" dist="19050" dir="2700000" algn="tl" rotWithShape="0">
                    <a:schemeClr val="dk1">
                      <a:alpha val="40000"/>
                    </a:schemeClr>
                  </a:outerShdw>
                </a:effectLst>
                <a:latin typeface="+mj-lt"/>
                <a:ea typeface="+mj-ea"/>
                <a:cs typeface="+mj-cs"/>
              </a:rPr>
              <a:t>4. Activities</a:t>
            </a:r>
            <a:br>
              <a:rPr lang="en-US" altLang="zh-CN" sz="4608" dirty="0">
                <a:ln w="0"/>
                <a:solidFill>
                  <a:schemeClr val="tx1"/>
                </a:solidFill>
                <a:effectLst>
                  <a:outerShdw blurRad="38100" dist="19050" dir="2700000" algn="tl" rotWithShape="0">
                    <a:schemeClr val="dk1">
                      <a:alpha val="40000"/>
                    </a:schemeClr>
                  </a:outerShdw>
                </a:effectLst>
                <a:latin typeface="+mj-lt"/>
                <a:ea typeface="+mj-ea"/>
                <a:cs typeface="+mj-cs"/>
              </a:rPr>
            </a:br>
            <a:r>
              <a:rPr lang="en-US" altLang="zh-CN" sz="4608" dirty="0">
                <a:ln w="0"/>
                <a:solidFill>
                  <a:schemeClr val="tx1"/>
                </a:solidFill>
                <a:effectLst>
                  <a:outerShdw blurRad="38100" dist="19050" dir="2700000" algn="tl" rotWithShape="0">
                    <a:schemeClr val="dk1">
                      <a:alpha val="40000"/>
                    </a:schemeClr>
                  </a:outerShdw>
                </a:effectLst>
                <a:latin typeface="+mj-lt"/>
                <a:ea typeface="+mj-ea"/>
                <a:cs typeface="+mj-cs"/>
              </a:rPr>
              <a:t>5. </a:t>
            </a:r>
            <a:r>
              <a:rPr lang="en-US" altLang="zh-CN" sz="4608" dirty="0" smtClean="0">
                <a:ln w="0"/>
                <a:solidFill>
                  <a:schemeClr val="tx1"/>
                </a:solidFill>
                <a:effectLst>
                  <a:outerShdw blurRad="38100" dist="19050" dir="2700000" algn="tl" rotWithShape="0">
                    <a:schemeClr val="dk1">
                      <a:alpha val="40000"/>
                    </a:schemeClr>
                  </a:outerShdw>
                </a:effectLst>
                <a:latin typeface="+mj-lt"/>
                <a:ea typeface="+mj-ea"/>
                <a:cs typeface="+mj-cs"/>
              </a:rPr>
              <a:t>Questioner</a:t>
            </a:r>
            <a:r>
              <a:rPr lang="en-US" altLang="zh-CN" sz="4608" dirty="0">
                <a:solidFill>
                  <a:schemeClr val="tx1"/>
                </a:solidFill>
                <a:effectLst>
                  <a:outerShdw blurRad="38100" dist="38100" dir="2700000" algn="tl">
                    <a:srgbClr val="000000">
                      <a:alpha val="43137"/>
                    </a:srgbClr>
                  </a:outerShdw>
                </a:effectLst>
                <a:latin typeface="+mj-lt"/>
                <a:ea typeface="+mj-ea"/>
                <a:cs typeface="+mj-cs"/>
              </a:rPr>
              <a:t/>
            </a:r>
            <a:br>
              <a:rPr lang="en-US" altLang="zh-CN" sz="4608" dirty="0">
                <a:solidFill>
                  <a:schemeClr val="tx1"/>
                </a:solidFill>
                <a:effectLst>
                  <a:outerShdw blurRad="38100" dist="38100" dir="2700000" algn="tl">
                    <a:srgbClr val="000000">
                      <a:alpha val="43137"/>
                    </a:srgbClr>
                  </a:outerShdw>
                </a:effectLst>
                <a:latin typeface="+mj-lt"/>
                <a:ea typeface="+mj-ea"/>
                <a:cs typeface="+mj-cs"/>
              </a:rPr>
            </a:br>
            <a:endParaRPr lang="zh-CN" altLang="en-US" sz="4608" dirty="0">
              <a:solidFill>
                <a:schemeClr val="tx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455828675"/>
      </p:ext>
    </p:extLst>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1. Standard, Standard Work</a:t>
            </a:r>
            <a:br>
              <a:rPr lang="en-US" dirty="0"/>
            </a:br>
            <a:endParaRPr lang="en-US" dirty="0"/>
          </a:p>
        </p:txBody>
      </p:sp>
      <p:sp>
        <p:nvSpPr>
          <p:cNvPr id="4" name="AutoShape 2" descr="http://img3.imgtn.bdimg.com/it/u=1486038468,3807114793&amp;fm=21&amp;gp=0.jpg"/>
          <p:cNvSpPr>
            <a:spLocks noChangeAspect="1" noChangeArrowheads="1"/>
          </p:cNvSpPr>
          <p:nvPr/>
        </p:nvSpPr>
        <p:spPr bwMode="auto">
          <a:xfrm>
            <a:off x="2419813" y="-208033"/>
            <a:ext cx="438926" cy="4389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31678" tIns="65839" rIns="131678" bIns="65839" numCol="1" anchor="t" anchorCtr="0" compatLnSpc="1">
            <a:prstTxWarp prst="textNoShape">
              <a:avLst/>
            </a:prstTxWarp>
          </a:bodyPr>
          <a:lstStyle/>
          <a:p>
            <a:endParaRPr lang="zh-CN" altLang="en-US" sz="4464"/>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0425" y="1317073"/>
            <a:ext cx="2867632" cy="1866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5813" y="1326053"/>
            <a:ext cx="4320965" cy="195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451" y="1331932"/>
            <a:ext cx="2488676" cy="2284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02" y="4073823"/>
            <a:ext cx="3278864" cy="4714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8700" y="1293001"/>
            <a:ext cx="1890578" cy="1890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14534" y="1285970"/>
            <a:ext cx="2270916" cy="1866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图片 4"/>
          <p:cNvPicPr>
            <a:picLocks noChangeAspect="1"/>
          </p:cNvPicPr>
          <p:nvPr/>
        </p:nvPicPr>
        <p:blipFill>
          <a:blip r:embed="rId8"/>
          <a:stretch>
            <a:fillRect/>
          </a:stretch>
        </p:blipFill>
        <p:spPr>
          <a:xfrm>
            <a:off x="4243165" y="4361855"/>
            <a:ext cx="9336052" cy="4426678"/>
          </a:xfrm>
          <a:prstGeom prst="rect">
            <a:avLst/>
          </a:prstGeom>
        </p:spPr>
      </p:pic>
      <p:pic>
        <p:nvPicPr>
          <p:cNvPr id="12"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773274" y="5585991"/>
            <a:ext cx="3212176" cy="2405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195085"/>
      </p:ext>
    </p:extLst>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1. Standard, Standard </a:t>
            </a:r>
            <a:r>
              <a:rPr lang="en-US" dirty="0" smtClean="0"/>
              <a:t>Work</a:t>
            </a:r>
            <a:endParaRPr lang="en-US" dirty="0"/>
          </a:p>
        </p:txBody>
      </p:sp>
      <p:sp>
        <p:nvSpPr>
          <p:cNvPr id="3" name="内容占位符 2"/>
          <p:cNvSpPr>
            <a:spLocks noGrp="1"/>
          </p:cNvSpPr>
          <p:nvPr>
            <p:ph idx="1"/>
          </p:nvPr>
        </p:nvSpPr>
        <p:spPr>
          <a:xfrm>
            <a:off x="731639" y="1619684"/>
            <a:ext cx="6103814" cy="7777114"/>
          </a:xfrm>
        </p:spPr>
        <p:txBody>
          <a:bodyPr/>
          <a:lstStyle/>
          <a:p>
            <a:r>
              <a:rPr lang="en-US" dirty="0"/>
              <a:t>For Standard Work in Repetitive Tasks or Process:</a:t>
            </a:r>
          </a:p>
          <a:p>
            <a:endParaRPr lang="en-US" dirty="0"/>
          </a:p>
          <a:p>
            <a:r>
              <a:rPr lang="en-US" dirty="0"/>
              <a:t>We can specify in a lot of detail the steps, the sequence, the time that it should take and the key points.</a:t>
            </a:r>
          </a:p>
          <a:p>
            <a:endParaRPr lang="en-US" dirty="0"/>
          </a:p>
          <a:p>
            <a:endParaRPr lang="en-US" dirty="0"/>
          </a:p>
          <a:p>
            <a:endParaRPr lang="en-US" dirty="0"/>
          </a:p>
          <a:p>
            <a:endParaRPr lang="en-US" dirty="0"/>
          </a:p>
        </p:txBody>
      </p:sp>
      <p:sp>
        <p:nvSpPr>
          <p:cNvPr id="4" name="内容占位符 2"/>
          <p:cNvSpPr txBox="1">
            <a:spLocks/>
          </p:cNvSpPr>
          <p:nvPr/>
        </p:nvSpPr>
        <p:spPr bwMode="auto">
          <a:xfrm>
            <a:off x="9931797" y="1619684"/>
            <a:ext cx="6103814" cy="777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56654" indent="-356654" algn="l" rtl="0" eaLnBrk="1" fontAlgn="base" hangingPunct="1">
              <a:spcBef>
                <a:spcPct val="50000"/>
              </a:spcBef>
              <a:spcAft>
                <a:spcPct val="0"/>
              </a:spcAft>
              <a:buChar char="•"/>
              <a:defRPr sz="2800">
                <a:solidFill>
                  <a:schemeClr val="accent2"/>
                </a:solidFill>
                <a:latin typeface="+mn-lt"/>
                <a:ea typeface="+mn-ea"/>
                <a:cs typeface="+mn-cs"/>
              </a:defRPr>
            </a:lvl1pPr>
            <a:lvl2pPr marL="1094347" algn="l" rtl="0" eaLnBrk="1" fontAlgn="base" hangingPunct="1">
              <a:spcBef>
                <a:spcPct val="50000"/>
              </a:spcBef>
              <a:spcAft>
                <a:spcPct val="0"/>
              </a:spcAft>
              <a:defRPr sz="2400">
                <a:solidFill>
                  <a:srgbClr val="58585A"/>
                </a:solidFill>
                <a:latin typeface="+mn-lt"/>
              </a:defRPr>
            </a:lvl2pPr>
            <a:lvl3pPr marL="2188692" algn="l" rtl="0" eaLnBrk="1" fontAlgn="base" hangingPunct="1">
              <a:spcBef>
                <a:spcPct val="50000"/>
              </a:spcBef>
              <a:spcAft>
                <a:spcPct val="0"/>
              </a:spcAft>
              <a:defRPr sz="2100">
                <a:solidFill>
                  <a:srgbClr val="58585A"/>
                </a:solidFill>
                <a:latin typeface="+mn-lt"/>
              </a:defRPr>
            </a:lvl3pPr>
            <a:lvl4pPr marL="3109284" algn="l" rtl="0" eaLnBrk="1" fontAlgn="base" hangingPunct="1">
              <a:spcBef>
                <a:spcPct val="20000"/>
              </a:spcBef>
              <a:spcAft>
                <a:spcPct val="0"/>
              </a:spcAft>
              <a:defRPr sz="2300">
                <a:solidFill>
                  <a:schemeClr val="tx1"/>
                </a:solidFill>
                <a:latin typeface="+mn-lt"/>
              </a:defRPr>
            </a:lvl4pPr>
            <a:lvl5pPr marL="4206678" algn="l" rtl="0" eaLnBrk="1" fontAlgn="base" hangingPunct="1">
              <a:spcBef>
                <a:spcPct val="20000"/>
              </a:spcBef>
              <a:spcAft>
                <a:spcPct val="0"/>
              </a:spcAft>
              <a:defRPr sz="2300">
                <a:solidFill>
                  <a:schemeClr val="tx1"/>
                </a:solidFill>
                <a:latin typeface="+mn-lt"/>
              </a:defRPr>
            </a:lvl5pPr>
            <a:lvl6pPr marL="5084594" algn="l" rtl="0" eaLnBrk="1" fontAlgn="base" hangingPunct="1">
              <a:spcBef>
                <a:spcPct val="20000"/>
              </a:spcBef>
              <a:spcAft>
                <a:spcPct val="0"/>
              </a:spcAft>
              <a:defRPr sz="2700">
                <a:solidFill>
                  <a:schemeClr val="tx1"/>
                </a:solidFill>
                <a:latin typeface="+mn-lt"/>
              </a:defRPr>
            </a:lvl6pPr>
            <a:lvl7pPr marL="5962509" algn="l" rtl="0" eaLnBrk="1" fontAlgn="base" hangingPunct="1">
              <a:spcBef>
                <a:spcPct val="20000"/>
              </a:spcBef>
              <a:spcAft>
                <a:spcPct val="0"/>
              </a:spcAft>
              <a:defRPr sz="2700">
                <a:solidFill>
                  <a:schemeClr val="tx1"/>
                </a:solidFill>
                <a:latin typeface="+mn-lt"/>
              </a:defRPr>
            </a:lvl7pPr>
            <a:lvl8pPr marL="6840424" algn="l" rtl="0" eaLnBrk="1" fontAlgn="base" hangingPunct="1">
              <a:spcBef>
                <a:spcPct val="20000"/>
              </a:spcBef>
              <a:spcAft>
                <a:spcPct val="0"/>
              </a:spcAft>
              <a:defRPr sz="2700">
                <a:solidFill>
                  <a:schemeClr val="tx1"/>
                </a:solidFill>
                <a:latin typeface="+mn-lt"/>
              </a:defRPr>
            </a:lvl8pPr>
            <a:lvl9pPr marL="7718340" algn="l" rtl="0" eaLnBrk="1" fontAlgn="base" hangingPunct="1">
              <a:spcBef>
                <a:spcPct val="20000"/>
              </a:spcBef>
              <a:spcAft>
                <a:spcPct val="0"/>
              </a:spcAft>
              <a:defRPr sz="2700">
                <a:solidFill>
                  <a:schemeClr val="tx1"/>
                </a:solidFill>
                <a:latin typeface="+mn-lt"/>
              </a:defRPr>
            </a:lvl9pPr>
          </a:lstStyle>
          <a:p>
            <a:r>
              <a:rPr lang="en-US" kern="0" dirty="0"/>
              <a:t>For Standard Document for non-cyclical Work:</a:t>
            </a:r>
          </a:p>
          <a:p>
            <a:endParaRPr lang="en-US" kern="0" dirty="0"/>
          </a:p>
          <a:p>
            <a:r>
              <a:rPr lang="en-US" kern="0" dirty="0"/>
              <a:t>There may be certain aspects of the non-repeating tasks that are highly routine we can create standard work sheets for those parts.</a:t>
            </a:r>
          </a:p>
          <a:p>
            <a:endParaRPr lang="en-US" kern="0" dirty="0"/>
          </a:p>
          <a:p>
            <a:r>
              <a:rPr lang="en-US" kern="0" dirty="0"/>
              <a:t>For non-routine parts, we can still identify the necessary steps and key points.</a:t>
            </a:r>
          </a:p>
          <a:p>
            <a:endParaRPr lang="en-US" kern="0" dirty="0"/>
          </a:p>
          <a:p>
            <a:endParaRPr lang="en-US" kern="0" dirty="0"/>
          </a:p>
        </p:txBody>
      </p:sp>
    </p:spTree>
    <p:extLst>
      <p:ext uri="{BB962C8B-B14F-4D97-AF65-F5344CB8AC3E}">
        <p14:creationId xmlns:p14="http://schemas.microsoft.com/office/powerpoint/2010/main" val="3080330388"/>
      </p:ext>
    </p:extLst>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dirty="0"/>
              <a:t>1. Standard, Standard </a:t>
            </a:r>
            <a:r>
              <a:rPr lang="en-US" dirty="0" smtClean="0"/>
              <a:t>Work</a:t>
            </a:r>
            <a:endParaRPr lang="en-US" dirty="0"/>
          </a:p>
        </p:txBody>
      </p:sp>
      <p:sp>
        <p:nvSpPr>
          <p:cNvPr id="5" name="内容占位符 4"/>
          <p:cNvSpPr>
            <a:spLocks noGrp="1"/>
          </p:cNvSpPr>
          <p:nvPr>
            <p:ph idx="1"/>
          </p:nvPr>
        </p:nvSpPr>
        <p:spPr>
          <a:xfrm>
            <a:off x="731639" y="1619684"/>
            <a:ext cx="7471966" cy="7777114"/>
          </a:xfrm>
        </p:spPr>
        <p:txBody>
          <a:bodyPr/>
          <a:lstStyle/>
          <a:p>
            <a:r>
              <a:rPr lang="en-US" dirty="0"/>
              <a:t>Coercive Bureaucracy: </a:t>
            </a:r>
          </a:p>
          <a:p>
            <a:r>
              <a:rPr lang="en-US" dirty="0"/>
              <a:t>Assumption that people who came up with standard sitting in their office know better than the people who are doing the work</a:t>
            </a:r>
          </a:p>
          <a:p>
            <a:endParaRPr lang="en-US" dirty="0"/>
          </a:p>
          <a:p>
            <a:r>
              <a:rPr lang="en-US" dirty="0"/>
              <a:t>Everyone is expected to follow the standard exactly, and deviations are punished</a:t>
            </a:r>
          </a:p>
          <a:p>
            <a:endParaRPr lang="en-US" dirty="0"/>
          </a:p>
          <a:p>
            <a:r>
              <a:rPr lang="en-US" dirty="0"/>
              <a:t>Rigid rules created and enforced by staff people who do not understand the work or how to engage the team member</a:t>
            </a:r>
          </a:p>
          <a:p>
            <a:pPr marL="0" indent="0">
              <a:buNone/>
            </a:pPr>
            <a:endParaRPr lang="en-US" dirty="0"/>
          </a:p>
        </p:txBody>
      </p:sp>
      <p:sp>
        <p:nvSpPr>
          <p:cNvPr id="6" name="内容占位符 4"/>
          <p:cNvSpPr txBox="1">
            <a:spLocks/>
          </p:cNvSpPr>
          <p:nvPr/>
        </p:nvSpPr>
        <p:spPr bwMode="auto">
          <a:xfrm>
            <a:off x="9211717" y="1625595"/>
            <a:ext cx="7471966" cy="777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56654" indent="-356654" algn="l" rtl="0" eaLnBrk="1" fontAlgn="base" hangingPunct="1">
              <a:spcBef>
                <a:spcPct val="50000"/>
              </a:spcBef>
              <a:spcAft>
                <a:spcPct val="0"/>
              </a:spcAft>
              <a:buChar char="•"/>
              <a:defRPr sz="2800">
                <a:solidFill>
                  <a:schemeClr val="accent2"/>
                </a:solidFill>
                <a:latin typeface="+mn-lt"/>
                <a:ea typeface="+mn-ea"/>
                <a:cs typeface="+mn-cs"/>
              </a:defRPr>
            </a:lvl1pPr>
            <a:lvl2pPr marL="1094347" algn="l" rtl="0" eaLnBrk="1" fontAlgn="base" hangingPunct="1">
              <a:spcBef>
                <a:spcPct val="50000"/>
              </a:spcBef>
              <a:spcAft>
                <a:spcPct val="0"/>
              </a:spcAft>
              <a:defRPr sz="2400">
                <a:solidFill>
                  <a:srgbClr val="58585A"/>
                </a:solidFill>
                <a:latin typeface="+mn-lt"/>
              </a:defRPr>
            </a:lvl2pPr>
            <a:lvl3pPr marL="2188692" algn="l" rtl="0" eaLnBrk="1" fontAlgn="base" hangingPunct="1">
              <a:spcBef>
                <a:spcPct val="50000"/>
              </a:spcBef>
              <a:spcAft>
                <a:spcPct val="0"/>
              </a:spcAft>
              <a:defRPr sz="2100">
                <a:solidFill>
                  <a:srgbClr val="58585A"/>
                </a:solidFill>
                <a:latin typeface="+mn-lt"/>
              </a:defRPr>
            </a:lvl3pPr>
            <a:lvl4pPr marL="3109284" algn="l" rtl="0" eaLnBrk="1" fontAlgn="base" hangingPunct="1">
              <a:spcBef>
                <a:spcPct val="20000"/>
              </a:spcBef>
              <a:spcAft>
                <a:spcPct val="0"/>
              </a:spcAft>
              <a:defRPr sz="2300">
                <a:solidFill>
                  <a:schemeClr val="tx1"/>
                </a:solidFill>
                <a:latin typeface="+mn-lt"/>
              </a:defRPr>
            </a:lvl4pPr>
            <a:lvl5pPr marL="4206678" algn="l" rtl="0" eaLnBrk="1" fontAlgn="base" hangingPunct="1">
              <a:spcBef>
                <a:spcPct val="20000"/>
              </a:spcBef>
              <a:spcAft>
                <a:spcPct val="0"/>
              </a:spcAft>
              <a:defRPr sz="2300">
                <a:solidFill>
                  <a:schemeClr val="tx1"/>
                </a:solidFill>
                <a:latin typeface="+mn-lt"/>
              </a:defRPr>
            </a:lvl5pPr>
            <a:lvl6pPr marL="5084594" algn="l" rtl="0" eaLnBrk="1" fontAlgn="base" hangingPunct="1">
              <a:spcBef>
                <a:spcPct val="20000"/>
              </a:spcBef>
              <a:spcAft>
                <a:spcPct val="0"/>
              </a:spcAft>
              <a:defRPr sz="2700">
                <a:solidFill>
                  <a:schemeClr val="tx1"/>
                </a:solidFill>
                <a:latin typeface="+mn-lt"/>
              </a:defRPr>
            </a:lvl6pPr>
            <a:lvl7pPr marL="5962509" algn="l" rtl="0" eaLnBrk="1" fontAlgn="base" hangingPunct="1">
              <a:spcBef>
                <a:spcPct val="20000"/>
              </a:spcBef>
              <a:spcAft>
                <a:spcPct val="0"/>
              </a:spcAft>
              <a:defRPr sz="2700">
                <a:solidFill>
                  <a:schemeClr val="tx1"/>
                </a:solidFill>
                <a:latin typeface="+mn-lt"/>
              </a:defRPr>
            </a:lvl7pPr>
            <a:lvl8pPr marL="6840424" algn="l" rtl="0" eaLnBrk="1" fontAlgn="base" hangingPunct="1">
              <a:spcBef>
                <a:spcPct val="20000"/>
              </a:spcBef>
              <a:spcAft>
                <a:spcPct val="0"/>
              </a:spcAft>
              <a:defRPr sz="2700">
                <a:solidFill>
                  <a:schemeClr val="tx1"/>
                </a:solidFill>
                <a:latin typeface="+mn-lt"/>
              </a:defRPr>
            </a:lvl8pPr>
            <a:lvl9pPr marL="7718340" algn="l" rtl="0" eaLnBrk="1" fontAlgn="base" hangingPunct="1">
              <a:spcBef>
                <a:spcPct val="20000"/>
              </a:spcBef>
              <a:spcAft>
                <a:spcPct val="0"/>
              </a:spcAft>
              <a:defRPr sz="2700">
                <a:solidFill>
                  <a:schemeClr val="tx1"/>
                </a:solidFill>
                <a:latin typeface="+mn-lt"/>
              </a:defRPr>
            </a:lvl9pPr>
          </a:lstStyle>
          <a:p>
            <a:pPr>
              <a:buFontTx/>
              <a:buChar char="•"/>
            </a:pPr>
            <a:r>
              <a:rPr lang="en-US" dirty="0"/>
              <a:t>Enabling Bureaucracy: </a:t>
            </a:r>
          </a:p>
          <a:p>
            <a:pPr>
              <a:buFontTx/>
              <a:buChar char="•"/>
            </a:pPr>
            <a:r>
              <a:rPr lang="en-US" dirty="0"/>
              <a:t>Assumption that people doing the work, and people leading those doing the work, have the most detailed Understanding of work</a:t>
            </a:r>
          </a:p>
          <a:p>
            <a:pPr>
              <a:buFontTx/>
              <a:buChar char="•"/>
            </a:pPr>
            <a:endParaRPr lang="en-US" dirty="0"/>
          </a:p>
          <a:p>
            <a:pPr>
              <a:buFontTx/>
              <a:buChar char="•"/>
            </a:pPr>
            <a:r>
              <a:rPr lang="en-US" dirty="0"/>
              <a:t>When there is a deviation from the standard, they are at </a:t>
            </a:r>
            <a:r>
              <a:rPr lang="en-US" dirty="0" err="1"/>
              <a:t>gemba</a:t>
            </a:r>
            <a:r>
              <a:rPr lang="en-US" dirty="0"/>
              <a:t> to find the root cause</a:t>
            </a:r>
          </a:p>
          <a:p>
            <a:pPr>
              <a:buFontTx/>
              <a:buChar char="•"/>
            </a:pPr>
            <a:endParaRPr lang="en-US" dirty="0"/>
          </a:p>
          <a:p>
            <a:pPr>
              <a:buFontTx/>
              <a:buChar char="•"/>
            </a:pPr>
            <a:r>
              <a:rPr lang="en-US" dirty="0"/>
              <a:t>Why did this deviation occur? Find the root cause.</a:t>
            </a:r>
          </a:p>
          <a:p>
            <a:pPr marL="0" indent="0">
              <a:buFontTx/>
              <a:buNone/>
            </a:pPr>
            <a:endParaRPr lang="en-US" kern="0" dirty="0"/>
          </a:p>
        </p:txBody>
      </p:sp>
    </p:spTree>
    <p:extLst>
      <p:ext uri="{BB962C8B-B14F-4D97-AF65-F5344CB8AC3E}">
        <p14:creationId xmlns:p14="http://schemas.microsoft.com/office/powerpoint/2010/main" val="2851045031"/>
      </p:ext>
    </p:extLst>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dirty="0"/>
              <a:t>1. Standard, Standard </a:t>
            </a:r>
            <a:r>
              <a:rPr lang="en-US" dirty="0" smtClean="0"/>
              <a:t>Work</a:t>
            </a:r>
            <a:endParaRPr lang="en-US" dirty="0"/>
          </a:p>
        </p:txBody>
      </p:sp>
      <p:sp>
        <p:nvSpPr>
          <p:cNvPr id="5" name="内容占位符 4"/>
          <p:cNvSpPr>
            <a:spLocks noGrp="1"/>
          </p:cNvSpPr>
          <p:nvPr>
            <p:ph idx="1"/>
          </p:nvPr>
        </p:nvSpPr>
        <p:spPr>
          <a:xfrm>
            <a:off x="731639" y="1619684"/>
            <a:ext cx="9128150" cy="7777114"/>
          </a:xfrm>
        </p:spPr>
        <p:txBody>
          <a:bodyPr/>
          <a:lstStyle/>
          <a:p>
            <a:r>
              <a:rPr lang="en-US" dirty="0" smtClean="0"/>
              <a:t>standard </a:t>
            </a:r>
            <a:r>
              <a:rPr lang="en-US" dirty="0"/>
              <a:t>Worksheet: List of Steps within a cycle for that particular task </a:t>
            </a:r>
          </a:p>
          <a:p>
            <a:r>
              <a:rPr lang="en-US" dirty="0"/>
              <a:t>The best way in this sequence</a:t>
            </a:r>
          </a:p>
          <a:p>
            <a:r>
              <a:rPr lang="en-US" dirty="0"/>
              <a:t>Subdivide these steps into more microscopic sub-steps</a:t>
            </a:r>
          </a:p>
          <a:p>
            <a:endParaRPr lang="en-US" dirty="0" smtClean="0"/>
          </a:p>
          <a:p>
            <a:endParaRPr lang="en-US" dirty="0"/>
          </a:p>
          <a:p>
            <a:r>
              <a:rPr lang="en-US" dirty="0"/>
              <a:t>Standard work document:    show the key points in no particular steps</a:t>
            </a:r>
          </a:p>
          <a:p>
            <a:r>
              <a:rPr lang="en-US" dirty="0"/>
              <a:t>Do all these steps correctly or check all these items</a:t>
            </a:r>
          </a:p>
          <a:p>
            <a:r>
              <a:rPr lang="en-US" dirty="0"/>
              <a:t>Act like airplane pilot’s checklist or box “does not apply”</a:t>
            </a:r>
          </a:p>
          <a:p>
            <a:endParaRPr lang="en-US" dirty="0"/>
          </a:p>
        </p:txBody>
      </p:sp>
      <p:pic>
        <p:nvPicPr>
          <p:cNvPr id="6" name="图片 5"/>
          <p:cNvPicPr>
            <a:picLocks noChangeAspect="1"/>
          </p:cNvPicPr>
          <p:nvPr/>
        </p:nvPicPr>
        <p:blipFill>
          <a:blip r:embed="rId2"/>
          <a:stretch>
            <a:fillRect/>
          </a:stretch>
        </p:blipFill>
        <p:spPr>
          <a:xfrm>
            <a:off x="10147821" y="2561655"/>
            <a:ext cx="7010400" cy="6496050"/>
          </a:xfrm>
          <a:prstGeom prst="rect">
            <a:avLst/>
          </a:prstGeom>
        </p:spPr>
      </p:pic>
    </p:spTree>
    <p:extLst>
      <p:ext uri="{BB962C8B-B14F-4D97-AF65-F5344CB8AC3E}">
        <p14:creationId xmlns:p14="http://schemas.microsoft.com/office/powerpoint/2010/main" val="663573583"/>
      </p:ext>
    </p:extLst>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2154933" y="1337519"/>
            <a:ext cx="12889432" cy="657285"/>
          </a:xfrm>
          <a:prstGeom prst="rect">
            <a:avLst/>
          </a:prstGeom>
          <a:solidFill>
            <a:schemeClr val="bg1"/>
          </a:solidFill>
          <a:ln w="38100">
            <a:solidFill>
              <a:srgbClr val="17407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415" tIns="57708" rIns="115415" bIns="57708" anchor="ctr"/>
          <a:lstStyle/>
          <a:p>
            <a:pPr defTabSz="1316418"/>
            <a:r>
              <a:rPr lang="en-US" sz="4464" b="1" dirty="0">
                <a:solidFill>
                  <a:srgbClr val="17407E"/>
                </a:solidFill>
              </a:rPr>
              <a:t>Basis for  (Job) Training</a:t>
            </a:r>
          </a:p>
        </p:txBody>
      </p:sp>
      <p:sp>
        <p:nvSpPr>
          <p:cNvPr id="6" name="Rectangle 6"/>
          <p:cNvSpPr>
            <a:spLocks noChangeArrowheads="1"/>
          </p:cNvSpPr>
          <p:nvPr/>
        </p:nvSpPr>
        <p:spPr bwMode="auto">
          <a:xfrm>
            <a:off x="2154933" y="2278865"/>
            <a:ext cx="12889432" cy="657285"/>
          </a:xfrm>
          <a:prstGeom prst="rect">
            <a:avLst/>
          </a:prstGeom>
          <a:solidFill>
            <a:schemeClr val="bg1"/>
          </a:solidFill>
          <a:ln w="38100">
            <a:solidFill>
              <a:srgbClr val="17407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415" tIns="57708" rIns="115415" bIns="57708" anchor="ctr"/>
          <a:lstStyle/>
          <a:p>
            <a:pPr defTabSz="1316418"/>
            <a:r>
              <a:rPr lang="en-US" sz="4464" b="1" dirty="0">
                <a:solidFill>
                  <a:srgbClr val="17407E"/>
                </a:solidFill>
              </a:rPr>
              <a:t>Maintains existing Know-How</a:t>
            </a:r>
          </a:p>
        </p:txBody>
      </p:sp>
      <p:sp>
        <p:nvSpPr>
          <p:cNvPr id="7" name="Rectangle 7"/>
          <p:cNvSpPr>
            <a:spLocks noChangeArrowheads="1"/>
          </p:cNvSpPr>
          <p:nvPr/>
        </p:nvSpPr>
        <p:spPr bwMode="auto">
          <a:xfrm>
            <a:off x="2154933" y="3220210"/>
            <a:ext cx="12889432" cy="657285"/>
          </a:xfrm>
          <a:prstGeom prst="rect">
            <a:avLst/>
          </a:prstGeom>
          <a:solidFill>
            <a:schemeClr val="bg1"/>
          </a:solidFill>
          <a:ln w="38100">
            <a:solidFill>
              <a:srgbClr val="17407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415" tIns="57708" rIns="115415" bIns="57708" anchor="ctr"/>
          <a:lstStyle/>
          <a:p>
            <a:pPr defTabSz="1316418"/>
            <a:r>
              <a:rPr lang="en-US" sz="4464" b="1" dirty="0">
                <a:solidFill>
                  <a:srgbClr val="17407E"/>
                </a:solidFill>
              </a:rPr>
              <a:t>Ensures stability in processes and work flows</a:t>
            </a:r>
          </a:p>
        </p:txBody>
      </p:sp>
      <p:sp>
        <p:nvSpPr>
          <p:cNvPr id="8" name="Rectangle 8"/>
          <p:cNvSpPr>
            <a:spLocks noChangeArrowheads="1"/>
          </p:cNvSpPr>
          <p:nvPr/>
        </p:nvSpPr>
        <p:spPr bwMode="auto">
          <a:xfrm>
            <a:off x="2154933" y="4161557"/>
            <a:ext cx="12889432" cy="657285"/>
          </a:xfrm>
          <a:prstGeom prst="rect">
            <a:avLst/>
          </a:prstGeom>
          <a:solidFill>
            <a:schemeClr val="bg1"/>
          </a:solidFill>
          <a:ln w="38100">
            <a:solidFill>
              <a:srgbClr val="17407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415" tIns="57708" rIns="115415" bIns="57708" anchor="ctr"/>
          <a:lstStyle/>
          <a:p>
            <a:pPr defTabSz="1316418"/>
            <a:r>
              <a:rPr lang="en-US" sz="4464" b="1" dirty="0">
                <a:solidFill>
                  <a:srgbClr val="17407E"/>
                </a:solidFill>
              </a:rPr>
              <a:t>Eases repetitive / recurring work</a:t>
            </a:r>
          </a:p>
        </p:txBody>
      </p:sp>
      <p:sp>
        <p:nvSpPr>
          <p:cNvPr id="9" name="Rectangle 9"/>
          <p:cNvSpPr>
            <a:spLocks noChangeArrowheads="1"/>
          </p:cNvSpPr>
          <p:nvPr/>
        </p:nvSpPr>
        <p:spPr bwMode="auto">
          <a:xfrm>
            <a:off x="2154933" y="5102902"/>
            <a:ext cx="12889432" cy="657285"/>
          </a:xfrm>
          <a:prstGeom prst="rect">
            <a:avLst/>
          </a:prstGeom>
          <a:solidFill>
            <a:schemeClr val="bg1"/>
          </a:solidFill>
          <a:ln w="38100">
            <a:solidFill>
              <a:srgbClr val="17407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415" tIns="57708" rIns="115415" bIns="57708" anchor="ctr"/>
          <a:lstStyle/>
          <a:p>
            <a:pPr defTabSz="1316418"/>
            <a:r>
              <a:rPr lang="en-US" sz="4464" b="1" dirty="0">
                <a:solidFill>
                  <a:srgbClr val="17407E"/>
                </a:solidFill>
              </a:rPr>
              <a:t>Prevents errors from recurring</a:t>
            </a:r>
          </a:p>
        </p:txBody>
      </p:sp>
      <p:sp>
        <p:nvSpPr>
          <p:cNvPr id="11" name="Rectangle 11"/>
          <p:cNvSpPr>
            <a:spLocks noChangeArrowheads="1"/>
          </p:cNvSpPr>
          <p:nvPr/>
        </p:nvSpPr>
        <p:spPr bwMode="auto">
          <a:xfrm>
            <a:off x="2154933" y="6044247"/>
            <a:ext cx="12889432" cy="657285"/>
          </a:xfrm>
          <a:prstGeom prst="rect">
            <a:avLst/>
          </a:prstGeom>
          <a:solidFill>
            <a:schemeClr val="bg1"/>
          </a:solidFill>
          <a:ln w="38100">
            <a:solidFill>
              <a:srgbClr val="17407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415" tIns="57708" rIns="115415" bIns="57708" anchor="ctr"/>
          <a:lstStyle/>
          <a:p>
            <a:pPr defTabSz="1316418"/>
            <a:r>
              <a:rPr lang="en-US" sz="4464" b="1" dirty="0">
                <a:solidFill>
                  <a:srgbClr val="17407E"/>
                </a:solidFill>
              </a:rPr>
              <a:t>Basis for audit or error diagnosis</a:t>
            </a:r>
          </a:p>
        </p:txBody>
      </p:sp>
      <p:sp>
        <p:nvSpPr>
          <p:cNvPr id="2" name="标题 1"/>
          <p:cNvSpPr>
            <a:spLocks noGrp="1"/>
          </p:cNvSpPr>
          <p:nvPr>
            <p:ph type="title"/>
          </p:nvPr>
        </p:nvSpPr>
        <p:spPr/>
        <p:txBody>
          <a:bodyPr>
            <a:normAutofit/>
          </a:bodyPr>
          <a:lstStyle/>
          <a:p>
            <a:r>
              <a:rPr lang="en-US" dirty="0"/>
              <a:t>What does a Standard do</a:t>
            </a:r>
            <a:r>
              <a:rPr lang="en-US" dirty="0" smtClean="0"/>
              <a:t>?</a:t>
            </a:r>
            <a:endParaRPr lang="en-US" dirty="0"/>
          </a:p>
        </p:txBody>
      </p:sp>
      <p:sp>
        <p:nvSpPr>
          <p:cNvPr id="3" name="文本框 2"/>
          <p:cNvSpPr txBox="1"/>
          <p:nvPr/>
        </p:nvSpPr>
        <p:spPr>
          <a:xfrm>
            <a:off x="2154933" y="6987991"/>
            <a:ext cx="12889432"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defTabSz="1316418"/>
            <a:r>
              <a:rPr lang="en-US" sz="3600" dirty="0">
                <a:solidFill>
                  <a:schemeClr val="tx1"/>
                </a:solidFill>
              </a:rPr>
              <a:t>... To be able to do something in the best, </a:t>
            </a:r>
          </a:p>
          <a:p>
            <a:pPr defTabSz="1316418"/>
            <a:r>
              <a:rPr lang="en-US" sz="3600" dirty="0">
                <a:solidFill>
                  <a:schemeClr val="tx1"/>
                </a:solidFill>
              </a:rPr>
              <a:t>simplest and safest way</a:t>
            </a:r>
            <a:r>
              <a:rPr lang="en-US" sz="3600" dirty="0" smtClean="0">
                <a:solidFill>
                  <a:schemeClr val="tx1"/>
                </a:solidFill>
              </a:rPr>
              <a:t>.</a:t>
            </a:r>
          </a:p>
        </p:txBody>
      </p:sp>
    </p:spTree>
    <p:extLst>
      <p:ext uri="{BB962C8B-B14F-4D97-AF65-F5344CB8AC3E}">
        <p14:creationId xmlns:p14="http://schemas.microsoft.com/office/powerpoint/2010/main" val="1475974012"/>
      </p:ext>
    </p:extLst>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dirty="0"/>
              <a:t>How should a Standard look like</a:t>
            </a:r>
            <a:r>
              <a:rPr lang="en-US" dirty="0" smtClean="0"/>
              <a:t>?</a:t>
            </a:r>
            <a:endParaRPr lang="en-US" dirty="0"/>
          </a:p>
        </p:txBody>
      </p:sp>
      <p:grpSp>
        <p:nvGrpSpPr>
          <p:cNvPr id="6" name="组合 5"/>
          <p:cNvGrpSpPr/>
          <p:nvPr/>
        </p:nvGrpSpPr>
        <p:grpSpPr>
          <a:xfrm>
            <a:off x="2298949" y="1337519"/>
            <a:ext cx="12421036" cy="7899841"/>
            <a:chOff x="2704035" y="1108619"/>
            <a:chExt cx="12421036" cy="7899841"/>
          </a:xfrm>
        </p:grpSpPr>
        <p:pic>
          <p:nvPicPr>
            <p:cNvPr id="8" name="Picture 4" descr="Folienbackgrounds"/>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704035" y="1108619"/>
              <a:ext cx="12421036" cy="789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20"/>
            <p:cNvSpPr>
              <a:spLocks noChangeArrowheads="1"/>
            </p:cNvSpPr>
            <p:nvPr/>
          </p:nvSpPr>
          <p:spPr bwMode="auto">
            <a:xfrm>
              <a:off x="5763356" y="3243947"/>
              <a:ext cx="6028718" cy="4513899"/>
            </a:xfrm>
            <a:prstGeom prst="ellipse">
              <a:avLst/>
            </a:prstGeom>
            <a:noFill/>
            <a:ln w="38100">
              <a:solidFill>
                <a:srgbClr val="17407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415" tIns="57708" rIns="115415" bIns="57708" anchor="ctr"/>
            <a:lstStyle/>
            <a:p>
              <a:endParaRPr lang="en-US" sz="4464"/>
            </a:p>
          </p:txBody>
        </p:sp>
        <p:sp>
          <p:nvSpPr>
            <p:cNvPr id="10" name="Line 26"/>
            <p:cNvSpPr>
              <a:spLocks noChangeShapeType="1"/>
            </p:cNvSpPr>
            <p:nvPr/>
          </p:nvSpPr>
          <p:spPr bwMode="auto">
            <a:xfrm flipV="1">
              <a:off x="8799218" y="3712546"/>
              <a:ext cx="0" cy="3763310"/>
            </a:xfrm>
            <a:prstGeom prst="line">
              <a:avLst/>
            </a:prstGeom>
            <a:noFill/>
            <a:ln w="38100">
              <a:solidFill>
                <a:srgbClr val="1740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5415" tIns="57708" rIns="115415" bIns="57708"/>
            <a:lstStyle/>
            <a:p>
              <a:endParaRPr lang="en-US" sz="4464"/>
            </a:p>
          </p:txBody>
        </p:sp>
        <p:sp>
          <p:nvSpPr>
            <p:cNvPr id="11" name="Line 27"/>
            <p:cNvSpPr>
              <a:spLocks noChangeShapeType="1"/>
            </p:cNvSpPr>
            <p:nvPr/>
          </p:nvSpPr>
          <p:spPr bwMode="auto">
            <a:xfrm>
              <a:off x="6697768" y="5514374"/>
              <a:ext cx="4433571" cy="0"/>
            </a:xfrm>
            <a:prstGeom prst="line">
              <a:avLst/>
            </a:prstGeom>
            <a:noFill/>
            <a:ln w="38100">
              <a:solidFill>
                <a:srgbClr val="1740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5415" tIns="57708" rIns="115415" bIns="57708"/>
            <a:lstStyle/>
            <a:p>
              <a:endParaRPr lang="en-US" sz="4464"/>
            </a:p>
          </p:txBody>
        </p:sp>
        <p:sp>
          <p:nvSpPr>
            <p:cNvPr id="12" name="Rectangle 28"/>
            <p:cNvSpPr>
              <a:spLocks noChangeArrowheads="1"/>
            </p:cNvSpPr>
            <p:nvPr/>
          </p:nvSpPr>
          <p:spPr bwMode="auto">
            <a:xfrm>
              <a:off x="4662783" y="4902706"/>
              <a:ext cx="2313587" cy="1223335"/>
            </a:xfrm>
            <a:prstGeom prst="rect">
              <a:avLst/>
            </a:prstGeom>
            <a:solidFill>
              <a:schemeClr val="bg1"/>
            </a:solidFill>
            <a:ln w="38100">
              <a:solidFill>
                <a:srgbClr val="17407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415" tIns="57708" rIns="115415" bIns="57708" anchor="ctr"/>
            <a:lstStyle/>
            <a:p>
              <a:pPr defTabSz="1316418"/>
              <a:r>
                <a:rPr lang="en-US" sz="4464" b="1" dirty="0">
                  <a:solidFill>
                    <a:srgbClr val="17407E"/>
                  </a:solidFill>
                </a:rPr>
                <a:t>feasible</a:t>
              </a:r>
            </a:p>
          </p:txBody>
        </p:sp>
        <p:sp>
          <p:nvSpPr>
            <p:cNvPr id="13" name="Rectangle 29"/>
            <p:cNvSpPr>
              <a:spLocks noChangeArrowheads="1"/>
            </p:cNvSpPr>
            <p:nvPr/>
          </p:nvSpPr>
          <p:spPr bwMode="auto">
            <a:xfrm>
              <a:off x="7673232" y="7113003"/>
              <a:ext cx="2315625" cy="1223335"/>
            </a:xfrm>
            <a:prstGeom prst="rect">
              <a:avLst/>
            </a:prstGeom>
            <a:solidFill>
              <a:schemeClr val="bg1"/>
            </a:solidFill>
            <a:ln w="38100">
              <a:solidFill>
                <a:srgbClr val="17407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415" tIns="57708" rIns="115415" bIns="57708" anchor="ctr"/>
            <a:lstStyle/>
            <a:p>
              <a:pPr defTabSz="1316418"/>
              <a:r>
                <a:rPr lang="en-US" sz="4464" b="1" dirty="0">
                  <a:solidFill>
                    <a:srgbClr val="17407E"/>
                  </a:solidFill>
                </a:rPr>
                <a:t>sensible</a:t>
              </a:r>
            </a:p>
          </p:txBody>
        </p:sp>
        <p:sp>
          <p:nvSpPr>
            <p:cNvPr id="14" name="Rectangle 30"/>
            <p:cNvSpPr>
              <a:spLocks noChangeArrowheads="1"/>
            </p:cNvSpPr>
            <p:nvPr/>
          </p:nvSpPr>
          <p:spPr bwMode="auto">
            <a:xfrm>
              <a:off x="7675187" y="4902706"/>
              <a:ext cx="2313586" cy="1223335"/>
            </a:xfrm>
            <a:prstGeom prst="rect">
              <a:avLst/>
            </a:prstGeom>
            <a:solidFill>
              <a:schemeClr val="bg1"/>
            </a:solidFill>
            <a:ln w="38100">
              <a:solidFill>
                <a:srgbClr val="17407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415" tIns="57708" rIns="115415" bIns="57708" anchor="ctr"/>
            <a:lstStyle/>
            <a:p>
              <a:pPr defTabSz="1316418"/>
              <a:r>
                <a:rPr lang="en-US" sz="4464" b="1">
                  <a:solidFill>
                    <a:srgbClr val="17407E"/>
                  </a:solidFill>
                </a:rPr>
                <a:t>safe</a:t>
              </a:r>
            </a:p>
          </p:txBody>
        </p:sp>
        <p:sp>
          <p:nvSpPr>
            <p:cNvPr id="15" name="Rectangle 31"/>
            <p:cNvSpPr>
              <a:spLocks noChangeArrowheads="1"/>
            </p:cNvSpPr>
            <p:nvPr/>
          </p:nvSpPr>
          <p:spPr bwMode="auto">
            <a:xfrm>
              <a:off x="7677142" y="2692411"/>
              <a:ext cx="2313587" cy="1223335"/>
            </a:xfrm>
            <a:prstGeom prst="rect">
              <a:avLst/>
            </a:prstGeom>
            <a:solidFill>
              <a:schemeClr val="bg1"/>
            </a:solidFill>
            <a:ln w="38100">
              <a:solidFill>
                <a:srgbClr val="17407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415" tIns="57708" rIns="115415" bIns="57708" anchor="ctr"/>
            <a:lstStyle/>
            <a:p>
              <a:pPr defTabSz="1316418"/>
              <a:r>
                <a:rPr lang="en-US" sz="4464" b="1" dirty="0">
                  <a:solidFill>
                    <a:srgbClr val="17407E"/>
                  </a:solidFill>
                </a:rPr>
                <a:t>simple</a:t>
              </a:r>
            </a:p>
          </p:txBody>
        </p:sp>
        <p:sp>
          <p:nvSpPr>
            <p:cNvPr id="16" name="Rectangle 32"/>
            <p:cNvSpPr>
              <a:spLocks noChangeArrowheads="1"/>
            </p:cNvSpPr>
            <p:nvPr/>
          </p:nvSpPr>
          <p:spPr bwMode="auto">
            <a:xfrm>
              <a:off x="10687592" y="4902706"/>
              <a:ext cx="2313587" cy="1223335"/>
            </a:xfrm>
            <a:prstGeom prst="rect">
              <a:avLst/>
            </a:prstGeom>
            <a:solidFill>
              <a:schemeClr val="bg1"/>
            </a:solidFill>
            <a:ln w="38100">
              <a:solidFill>
                <a:srgbClr val="17407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415" tIns="57708" rIns="115415" bIns="57708" anchor="ctr"/>
            <a:lstStyle/>
            <a:p>
              <a:pPr defTabSz="1316418"/>
              <a:r>
                <a:rPr lang="en-US" sz="4464" b="1" dirty="0">
                  <a:solidFill>
                    <a:srgbClr val="17407E"/>
                  </a:solidFill>
                </a:rPr>
                <a:t>clear</a:t>
              </a:r>
            </a:p>
          </p:txBody>
        </p:sp>
      </p:grpSp>
    </p:spTree>
    <p:extLst>
      <p:ext uri="{BB962C8B-B14F-4D97-AF65-F5344CB8AC3E}">
        <p14:creationId xmlns:p14="http://schemas.microsoft.com/office/powerpoint/2010/main" val="2406832687"/>
      </p:ext>
    </p:extLst>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Digitalization</a:t>
            </a:r>
            <a:endParaRPr 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00520" y="6274479"/>
            <a:ext cx="5095875" cy="2857500"/>
          </a:xfr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0109" y="6522095"/>
            <a:ext cx="2362267" cy="2362267"/>
          </a:xfrm>
          <a:prstGeom prst="rect">
            <a:avLst/>
          </a:prstGeom>
        </p:spPr>
      </p:pic>
      <p:sp>
        <p:nvSpPr>
          <p:cNvPr id="6" name="文本框 5"/>
          <p:cNvSpPr txBox="1"/>
          <p:nvPr/>
        </p:nvSpPr>
        <p:spPr>
          <a:xfrm>
            <a:off x="2327747" y="6641400"/>
            <a:ext cx="4896544" cy="2123658"/>
          </a:xfrm>
          <a:prstGeom prst="rect">
            <a:avLst/>
          </a:prstGeom>
          <a:noFill/>
        </p:spPr>
        <p:txBody>
          <a:bodyPr wrap="square" rtlCol="0">
            <a:spAutoFit/>
          </a:bodyPr>
          <a:lstStyle/>
          <a:p>
            <a:pPr algn="l"/>
            <a:r>
              <a:rPr lang="en-US" sz="6600" b="1" dirty="0" smtClean="0">
                <a:ln w="22225">
                  <a:solidFill>
                    <a:schemeClr val="accent2"/>
                  </a:solidFill>
                  <a:prstDash val="solid"/>
                </a:ln>
                <a:solidFill>
                  <a:schemeClr val="accent2">
                    <a:lumMod val="40000"/>
                    <a:lumOff val="60000"/>
                  </a:schemeClr>
                </a:solidFill>
              </a:rPr>
              <a:t>Office Automation</a:t>
            </a: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7160" y="1356625"/>
            <a:ext cx="6541062" cy="4696483"/>
          </a:xfrm>
          <a:prstGeom prst="rect">
            <a:avLst/>
          </a:prstGeom>
        </p:spPr>
      </p:pic>
    </p:spTree>
    <p:extLst>
      <p:ext uri="{BB962C8B-B14F-4D97-AF65-F5344CB8AC3E}">
        <p14:creationId xmlns:p14="http://schemas.microsoft.com/office/powerpoint/2010/main" val="2101522375"/>
      </p:ext>
    </p:extLst>
  </p:cSld>
  <p:clrMapOvr>
    <a:masterClrMapping/>
  </p:clrMapOvr>
  <p:transition spd="med">
    <p:zoom/>
  </p:transition>
  <p:timing>
    <p:tnLst>
      <p:par>
        <p:cTn id="1" dur="indefinite" restart="never" nodeType="tmRoot"/>
      </p:par>
    </p:tnLst>
  </p:timing>
</p:sld>
</file>

<file path=ppt/theme/theme1.xml><?xml version="1.0" encoding="utf-8"?>
<a:theme xmlns:a="http://schemas.openxmlformats.org/drawingml/2006/main" name="Testo_SE&amp;CO_KGaA_Master_PPT_2017_16to9">
  <a:themeElements>
    <a:clrScheme name="CD-2017 Blue look">
      <a:dk1>
        <a:srgbClr val="000000"/>
      </a:dk1>
      <a:lt1>
        <a:srgbClr val="FFFFFF"/>
      </a:lt1>
      <a:dk2>
        <a:srgbClr val="000000"/>
      </a:dk2>
      <a:lt2>
        <a:srgbClr val="FFFFFF"/>
      </a:lt2>
      <a:accent1>
        <a:srgbClr val="FF9900"/>
      </a:accent1>
      <a:accent2>
        <a:srgbClr val="1F4D5E"/>
      </a:accent2>
      <a:accent3>
        <a:srgbClr val="648798"/>
      </a:accent3>
      <a:accent4>
        <a:srgbClr val="B6C9D4"/>
      </a:accent4>
      <a:accent5>
        <a:srgbClr val="DAE4EA"/>
      </a:accent5>
      <a:accent6>
        <a:srgbClr val="FFD699"/>
      </a:accent6>
      <a:hlink>
        <a:srgbClr val="B6C9D4"/>
      </a:hlink>
      <a:folHlink>
        <a:srgbClr val="B6C9D4"/>
      </a:folHlink>
    </a:clrScheme>
    <a:fontScheme name="Larissa">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rgbClr val="58585A"/>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spAutoFit/>
      </a:bodyPr>
      <a:lstStyle>
        <a:defPPr algn="l">
          <a:defRPr sz="1800" smtClean="0">
            <a:solidFill>
              <a:srgbClr val="58585A"/>
            </a:solidFill>
          </a:defRPr>
        </a:defPPr>
      </a:lstStyle>
    </a:txDef>
  </a:objectDefaults>
  <a:extraClrSchemeLst>
    <a:extraClrScheme>
      <a:clrScheme name="Larissa 1">
        <a:dk1>
          <a:srgbClr val="000000"/>
        </a:dk1>
        <a:lt1>
          <a:srgbClr val="FFFFFF"/>
        </a:lt1>
        <a:dk2>
          <a:srgbClr val="000000"/>
        </a:dk2>
        <a:lt2>
          <a:srgbClr val="808080"/>
        </a:lt2>
        <a:accent1>
          <a:srgbClr val="FF6600"/>
        </a:accent1>
        <a:accent2>
          <a:srgbClr val="C0C0C0"/>
        </a:accent2>
        <a:accent3>
          <a:srgbClr val="FFFFFF"/>
        </a:accent3>
        <a:accent4>
          <a:srgbClr val="000000"/>
        </a:accent4>
        <a:accent5>
          <a:srgbClr val="FFB8AA"/>
        </a:accent5>
        <a:accent6>
          <a:srgbClr val="AEAEAE"/>
        </a:accent6>
        <a:hlink>
          <a:srgbClr val="777777"/>
        </a:hlink>
        <a:folHlink>
          <a:srgbClr val="D3D3C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sto_SE&amp;CO_KGaA_Master_PPT_2017_16to9" id="{30E07EFB-9924-419E-ADEC-FDA518B80BD3}" vid="{B770CCAF-8925-4006-A805-750FF3342E28}"/>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Testo_SE&amp;CO_KGaA_Master_PPT_2017_16to9</Template>
  <TotalTime>0</TotalTime>
  <Words>705</Words>
  <Application>Microsoft Office PowerPoint</Application>
  <PresentationFormat>自定义</PresentationFormat>
  <Paragraphs>95</Paragraphs>
  <Slides>19</Slides>
  <Notes>1</Notes>
  <HiddenSlides>0</HiddenSlides>
  <MMClips>0</MMClips>
  <ScaleCrop>false</ScaleCrop>
  <HeadingPairs>
    <vt:vector size="6" baseType="variant">
      <vt:variant>
        <vt:lpstr>已用的字体</vt:lpstr>
      </vt:variant>
      <vt:variant>
        <vt:i4>1</vt:i4>
      </vt:variant>
      <vt:variant>
        <vt:lpstr>主题</vt:lpstr>
      </vt:variant>
      <vt:variant>
        <vt:i4>1</vt:i4>
      </vt:variant>
      <vt:variant>
        <vt:lpstr>幻灯片标题</vt:lpstr>
      </vt:variant>
      <vt:variant>
        <vt:i4>19</vt:i4>
      </vt:variant>
    </vt:vector>
  </HeadingPairs>
  <TitlesOfParts>
    <vt:vector size="21" baseType="lpstr">
      <vt:lpstr>Arial</vt:lpstr>
      <vt:lpstr>Testo_SE&amp;CO_KGaA_Master_PPT_2017_16to9</vt:lpstr>
      <vt:lpstr>--Standards, Standard Work, and Visual Management </vt:lpstr>
      <vt:lpstr>  </vt:lpstr>
      <vt:lpstr>1. Standard, Standard Work </vt:lpstr>
      <vt:lpstr>1. Standard, Standard Work</vt:lpstr>
      <vt:lpstr>1. Standard, Standard Work</vt:lpstr>
      <vt:lpstr>1. Standard, Standard Work</vt:lpstr>
      <vt:lpstr>What does a Standard do?</vt:lpstr>
      <vt:lpstr>How should a Standard look like?</vt:lpstr>
      <vt:lpstr>Digitalization</vt:lpstr>
      <vt:lpstr>2. Standard and continuous Improvement</vt:lpstr>
      <vt:lpstr>2. Standard and continuous Improvement</vt:lpstr>
      <vt:lpstr>Standard provide a point of comparison.</vt:lpstr>
      <vt:lpstr>2. Standard and continuous Improvement-Develop people</vt:lpstr>
      <vt:lpstr>2. Standard and continuous Improvement-Lean Leadership</vt:lpstr>
      <vt:lpstr>2. Standard and continuous Improvement-Lean’s Core Leadership Model</vt:lpstr>
      <vt:lpstr>Lean System</vt:lpstr>
      <vt:lpstr>Visual Management to See the Gaps: Standard vs Actual</vt:lpstr>
      <vt:lpstr>Visual Management Support a Collaborative Culture</vt:lpstr>
      <vt:lpstr>END</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2018-11-19T07:48:42Z</dcterms:created>
  <dcterms:modified xsi:type="dcterms:W3CDTF">2018-11-19T09:13:32Z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Quelle">
    <vt:lpwstr>Testotemplate</vt:lpwstr>
  </property>
</Properties>
</file>