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454" r:id="rId2"/>
    <p:sldId id="619" r:id="rId3"/>
    <p:sldId id="620" r:id="rId4"/>
    <p:sldId id="622" r:id="rId5"/>
    <p:sldId id="623" r:id="rId6"/>
    <p:sldId id="624" r:id="rId7"/>
    <p:sldId id="628" r:id="rId8"/>
    <p:sldId id="627" r:id="rId9"/>
    <p:sldId id="625" r:id="rId10"/>
    <p:sldId id="626" r:id="rId11"/>
    <p:sldId id="629" r:id="rId12"/>
    <p:sldId id="630" r:id="rId13"/>
    <p:sldId id="632" r:id="rId14"/>
    <p:sldId id="631" r:id="rId15"/>
    <p:sldId id="633" r:id="rId16"/>
    <p:sldId id="634" r:id="rId17"/>
  </p:sldIdLst>
  <p:sldSz cx="9144000" cy="6858000" type="screen4x3"/>
  <p:notesSz cx="9926638" cy="14355763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7F7F7"/>
    <a:srgbClr val="009DA0"/>
    <a:srgbClr val="FFD356"/>
    <a:srgbClr val="6D5F53"/>
    <a:srgbClr val="B7DBFF"/>
    <a:srgbClr val="3366FF"/>
    <a:srgbClr val="D7D7D7"/>
    <a:srgbClr val="58585A"/>
    <a:srgbClr val="6BB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756" autoAdjust="0"/>
  </p:normalViewPr>
  <p:slideViewPr>
    <p:cSldViewPr showGuides="1">
      <p:cViewPr varScale="1">
        <p:scale>
          <a:sx n="74" d="100"/>
          <a:sy n="74" d="100"/>
        </p:scale>
        <p:origin x="6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92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39900" y="1970088"/>
            <a:ext cx="6446838" cy="4833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9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249" y="7223486"/>
            <a:ext cx="7280145" cy="58006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736" tIns="69367" rIns="138736" bIns="69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022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9900" y="1970088"/>
            <a:ext cx="6446838" cy="4833937"/>
          </a:xfrm>
          <a:ln/>
        </p:spPr>
      </p:sp>
      <p:sp>
        <p:nvSpPr>
          <p:cNvPr id="364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17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values</a:t>
            </a:r>
            <a:endParaRPr lang="de-DE" baseline="0" dirty="0" smtClean="0"/>
          </a:p>
          <a:p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repeating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PDCA‘s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15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3524" name="Rectangle 3076"/>
          <p:cNvSpPr>
            <a:spLocks noGrp="1" noChangeArrowheads="1"/>
          </p:cNvSpPr>
          <p:nvPr>
            <p:ph type="ctrTitle"/>
          </p:nvPr>
        </p:nvSpPr>
        <p:spPr>
          <a:xfrm>
            <a:off x="395536" y="2996952"/>
            <a:ext cx="8136904" cy="1513679"/>
          </a:xfrm>
          <a:prstGeom prst="rect">
            <a:avLst/>
          </a:prstGeom>
        </p:spPr>
        <p:txBody>
          <a:bodyPr wrap="square" bIns="36000" anchor="t">
            <a:spAutoFit/>
          </a:bodyPr>
          <a:lstStyle>
            <a:lvl1pPr algn="l">
              <a:lnSpc>
                <a:spcPct val="100000"/>
              </a:lnSpc>
              <a:defRPr sz="4800">
                <a:solidFill>
                  <a:srgbClr val="58585A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63525" name="Rectangle 307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607940"/>
            <a:ext cx="8136904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buFontTx/>
              <a:buNone/>
              <a:defRPr sz="2400">
                <a:solidFill>
                  <a:srgbClr val="58585A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026" name="Picture 2" descr="I:\7-company info\logo\new logo\Logo-Claim-2017-100m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16498"/>
            <a:ext cx="1819860" cy="79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538998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248085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32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 bwMode="auto">
          <a:xfrm>
            <a:off x="0" y="0"/>
            <a:ext cx="9144000" cy="10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80000" bIns="0" anchor="ctr"/>
          <a:lstStyle/>
          <a:p>
            <a:pPr algn="r">
              <a:spcBef>
                <a:spcPct val="0"/>
              </a:spcBef>
            </a:pPr>
            <a:fld id="{CD07F187-3480-4E27-A708-22FCE1AE2928}" type="slidenum">
              <a:rPr lang="de-DE" sz="8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</a:pPr>
              <a:t>‹#›</a:t>
            </a:fld>
            <a:r>
              <a:rPr lang="de-DE" sz="800" dirty="0" smtClean="0">
                <a:solidFill>
                  <a:schemeClr val="bg1"/>
                </a:solidFill>
              </a:rPr>
              <a:t>/27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0" y="6629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18000" bIns="0" anchor="ctr"/>
          <a:lstStyle/>
          <a:p>
            <a:pPr algn="r">
              <a:spcBef>
                <a:spcPct val="0"/>
              </a:spcBef>
            </a:pPr>
            <a:r>
              <a:rPr lang="de-DE" sz="800" b="1" dirty="0" smtClean="0">
                <a:solidFill>
                  <a:schemeClr val="bg1"/>
                </a:solidFill>
              </a:rPr>
              <a:t>Testo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b="1" dirty="0" smtClean="0">
                <a:solidFill>
                  <a:schemeClr val="bg1"/>
                </a:solidFill>
              </a:rPr>
              <a:t>SZ</a:t>
            </a:r>
            <a:r>
              <a:rPr lang="de-DE" sz="800" dirty="0" smtClean="0">
                <a:solidFill>
                  <a:schemeClr val="bg1"/>
                </a:solidFill>
              </a:rPr>
              <a:t>,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62509" name="Fußz"/>
          <p:cNvSpPr>
            <a:spLocks noChangeArrowheads="1"/>
          </p:cNvSpPr>
          <p:nvPr/>
        </p:nvSpPr>
        <p:spPr bwMode="auto">
          <a:xfrm>
            <a:off x="609600" y="6629400"/>
            <a:ext cx="746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Lean Leadership training 2018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</p:sldLayoutIdLst>
  <p:transition spd="med">
    <p:zoom/>
  </p:transition>
  <p:txStyles>
    <p:titleStyle>
      <a:lvl1pPr algn="l" rtl="0" eaLnBrk="1" fontAlgn="base" hangingPunct="1">
        <a:lnSpc>
          <a:spcPts val="1600"/>
        </a:lnSpc>
        <a:spcBef>
          <a:spcPct val="0"/>
        </a:spcBef>
        <a:spcAft>
          <a:spcPct val="0"/>
        </a:spcAft>
        <a:defRPr sz="1800" b="1">
          <a:solidFill>
            <a:srgbClr val="5858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5738" indent="-185738" algn="l" rtl="0" eaLnBrk="1" fontAlgn="base" hangingPunct="1">
        <a:spcBef>
          <a:spcPct val="50000"/>
        </a:spcBef>
        <a:spcAft>
          <a:spcPct val="0"/>
        </a:spcAft>
        <a:buChar char="•"/>
        <a:defRPr>
          <a:solidFill>
            <a:srgbClr val="58585A"/>
          </a:solidFill>
          <a:latin typeface="+mn-lt"/>
          <a:ea typeface="+mn-ea"/>
          <a:cs typeface="+mn-cs"/>
        </a:defRPr>
      </a:lvl1pPr>
      <a:lvl2pPr marL="569913" algn="l" rtl="0" eaLnBrk="1" fontAlgn="base" hangingPunct="1">
        <a:spcBef>
          <a:spcPct val="50000"/>
        </a:spcBef>
        <a:spcAft>
          <a:spcPct val="0"/>
        </a:spcAft>
        <a:defRPr sz="1400">
          <a:solidFill>
            <a:srgbClr val="58585A"/>
          </a:solidFill>
          <a:latin typeface="+mn-lt"/>
        </a:defRPr>
      </a:lvl2pPr>
      <a:lvl3pPr marL="1139825" algn="l" rtl="0" eaLnBrk="1" fontAlgn="base" hangingPunct="1">
        <a:spcBef>
          <a:spcPct val="50000"/>
        </a:spcBef>
        <a:spcAft>
          <a:spcPct val="0"/>
        </a:spcAft>
        <a:defRPr sz="1200">
          <a:solidFill>
            <a:srgbClr val="58585A"/>
          </a:solidFill>
          <a:latin typeface="+mn-lt"/>
        </a:defRPr>
      </a:lvl3pPr>
      <a:lvl4pPr marL="16192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190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6479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31051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5623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40195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1124744"/>
            <a:ext cx="8712968" cy="5253164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Management training: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Lean Leadership 2018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C</a:t>
            </a:r>
            <a:r>
              <a:rPr lang="en-US" altLang="zh-CN" dirty="0" err="1" smtClean="0">
                <a:solidFill>
                  <a:schemeClr val="tx1"/>
                </a:solidFill>
              </a:rPr>
              <a:t>reate</a:t>
            </a:r>
            <a:r>
              <a:rPr lang="en-US" altLang="zh-CN" dirty="0" smtClean="0">
                <a:solidFill>
                  <a:schemeClr val="tx1"/>
                </a:solidFill>
              </a:rPr>
              <a:t> Vision &amp; align goals through </a:t>
            </a:r>
            <a:r>
              <a:rPr lang="en-US" altLang="zh-CN" dirty="0" err="1" smtClean="0">
                <a:solidFill>
                  <a:schemeClr val="tx1"/>
                </a:solidFill>
              </a:rPr>
              <a:t>Hoshin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Kanri</a:t>
            </a: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Emia Hu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15</a:t>
            </a:r>
            <a:r>
              <a:rPr lang="de-DE" sz="2800" baseline="30000" dirty="0" smtClean="0">
                <a:solidFill>
                  <a:schemeClr val="tx1"/>
                </a:solidFill>
              </a:rPr>
              <a:t>th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November</a:t>
            </a:r>
            <a:r>
              <a:rPr lang="de-DE" sz="2800" dirty="0" smtClean="0">
                <a:solidFill>
                  <a:schemeClr val="tx1"/>
                </a:solidFill>
              </a:rPr>
              <a:t> 2018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Version: 2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610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929762" cy="5029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2537" y="228600"/>
            <a:ext cx="758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Way 1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65928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2536" y="228600"/>
            <a:ext cx="758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Way 2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852487"/>
            <a:ext cx="80676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24783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513599" cy="4720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6350508" cy="685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6335266" y="1196420"/>
            <a:ext cx="2122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BSC</a:t>
            </a:r>
            <a:endParaRPr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82536" y="228600"/>
            <a:ext cx="758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Way 3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11326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877498" cy="4862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8600" y="228600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Group Discussion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46931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2657475"/>
            <a:ext cx="6715125" cy="1543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5400" y="3615750"/>
            <a:ext cx="62531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Pratice</a:t>
            </a:r>
            <a:r>
              <a:rPr lang="en-US" altLang="zh-CN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Plan for each level’s </a:t>
            </a:r>
            <a:r>
              <a:rPr lang="en-US" altLang="zh-CN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Hoshin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799951"/>
            <a:ext cx="271272" cy="4004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94604636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776024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9734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33719" y="3200400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zh-CN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18060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6781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sz="2500" dirty="0" smtClean="0">
                <a:solidFill>
                  <a:schemeClr val="bg1"/>
                </a:solidFill>
              </a:rPr>
              <a:t>Lean Leadership Development Model</a:t>
            </a:r>
            <a:endParaRPr lang="en-GB" sz="25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1168" y="1053601"/>
            <a:ext cx="6993632" cy="5245224"/>
            <a:chOff x="1456767" y="1524000"/>
            <a:chExt cx="5942434" cy="445682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67" y="1524000"/>
              <a:ext cx="5942434" cy="4456826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 bwMode="auto">
            <a:xfrm>
              <a:off x="1456767" y="3477610"/>
              <a:ext cx="2122388" cy="13596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Raute 4"/>
          <p:cNvSpPr/>
          <p:nvPr/>
        </p:nvSpPr>
        <p:spPr bwMode="auto">
          <a:xfrm>
            <a:off x="3275531" y="2873828"/>
            <a:ext cx="2165149" cy="2174965"/>
          </a:xfrm>
          <a:prstGeom prst="diamond">
            <a:avLst/>
          </a:prstGeom>
          <a:noFill/>
          <a:ln w="76200">
            <a:solidFill>
              <a:srgbClr val="FF0000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543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471737"/>
            <a:ext cx="82105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158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764433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733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2222"/>
            <a:ext cx="8077200" cy="51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384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892426" cy="52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2077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30" y="1295400"/>
            <a:ext cx="829112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99659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628900"/>
            <a:ext cx="64198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01004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16058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3238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Testo_Template_2012_EN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FB8AA"/>
      </a:accent5>
      <a:accent6>
        <a:srgbClr val="AEAEAE"/>
      </a:accent6>
      <a:hlink>
        <a:srgbClr val="777777"/>
      </a:hlink>
      <a:folHlink>
        <a:srgbClr val="D3D3C1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AEAEAE"/>
        </a:accent6>
        <a:hlink>
          <a:srgbClr val="777777"/>
        </a:hlink>
        <a:folHlink>
          <a:srgbClr val="D3D3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Testo_Template_2012_EN</Template>
  <TotalTime>0</TotalTime>
  <Words>52</Words>
  <Application>Microsoft Office PowerPoint</Application>
  <PresentationFormat>全屏显示(4:3)</PresentationFormat>
  <Paragraphs>11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Testo_Template_2012_EN</vt:lpstr>
      <vt:lpstr>Management training:  Lean Leadership 2018  Create Vision &amp; align goals through Hoshin Kanri  Emia Hu 15th November 2018 Version: 2</vt:lpstr>
      <vt:lpstr>Lean Leadership Development Model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2015-08-06T07:54:37Z</dcterms:created>
  <dcterms:modified xsi:type="dcterms:W3CDTF">2018-11-19T06:37:26Z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uelle">
    <vt:lpwstr>Testotemplate</vt:lpwstr>
  </property>
</Properties>
</file>