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10"/>
  </p:notesMasterIdLst>
  <p:handoutMasterIdLst>
    <p:handoutMasterId r:id="rId11"/>
  </p:handoutMasterIdLst>
  <p:sldIdLst>
    <p:sldId id="454" r:id="rId2"/>
    <p:sldId id="619" r:id="rId3"/>
    <p:sldId id="620" r:id="rId4"/>
    <p:sldId id="621" r:id="rId5"/>
    <p:sldId id="651" r:id="rId6"/>
    <p:sldId id="650" r:id="rId7"/>
    <p:sldId id="638" r:id="rId8"/>
    <p:sldId id="648" r:id="rId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009DA0"/>
    <a:srgbClr val="FFD356"/>
    <a:srgbClr val="6D5F53"/>
    <a:srgbClr val="B7DBFF"/>
    <a:srgbClr val="3366FF"/>
    <a:srgbClr val="D7D7D7"/>
    <a:srgbClr val="58585A"/>
    <a:srgbClr val="6BB98F"/>
    <a:srgbClr val="FF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756" autoAdjust="0"/>
  </p:normalViewPr>
  <p:slideViewPr>
    <p:cSldViewPr showGuides="1">
      <p:cViewPr>
        <p:scale>
          <a:sx n="100" d="100"/>
          <a:sy n="100" d="100"/>
        </p:scale>
        <p:origin x="-186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DB38-6112-4735-9F8C-0499840197B0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471EBA-7D7B-417E-BE72-944ABF10D2AA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E439C155-9AFC-4265-95FF-6D0F0EF066C1}" type="parTrans" cxnId="{A99EA327-87DF-4FF1-B7D2-EB5D81E23251}">
      <dgm:prSet/>
      <dgm:spPr/>
      <dgm:t>
        <a:bodyPr/>
        <a:lstStyle/>
        <a:p>
          <a:endParaRPr lang="en-US"/>
        </a:p>
      </dgm:t>
    </dgm:pt>
    <dgm:pt modelId="{FDCCFB9F-E2A5-4B5E-87FF-299789AB99F2}" type="sibTrans" cxnId="{A99EA327-87DF-4FF1-B7D2-EB5D81E23251}">
      <dgm:prSet/>
      <dgm:spPr/>
      <dgm:t>
        <a:bodyPr/>
        <a:lstStyle/>
        <a:p>
          <a:endParaRPr lang="en-US"/>
        </a:p>
      </dgm:t>
    </dgm:pt>
    <dgm:pt modelId="{4E9D02AC-017A-413B-B81C-A58A93A22FC7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E58331B2-7807-4D84-A2C9-8702654CB517}" type="parTrans" cxnId="{1FAB729B-E8E8-456F-8D84-1BACD30E5201}">
      <dgm:prSet/>
      <dgm:spPr/>
      <dgm:t>
        <a:bodyPr/>
        <a:lstStyle/>
        <a:p>
          <a:endParaRPr lang="en-US"/>
        </a:p>
      </dgm:t>
    </dgm:pt>
    <dgm:pt modelId="{9E9C7581-BDA4-4724-A81B-1ACC7AE3A730}" type="sibTrans" cxnId="{1FAB729B-E8E8-456F-8D84-1BACD30E5201}">
      <dgm:prSet/>
      <dgm:spPr/>
      <dgm:t>
        <a:bodyPr/>
        <a:lstStyle/>
        <a:p>
          <a:endParaRPr lang="en-US"/>
        </a:p>
      </dgm:t>
    </dgm:pt>
    <dgm:pt modelId="{E6CA557A-B0E8-4920-B78A-5170BE8A662E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EABF1E49-38C2-42BD-98D2-8A5EA65B6F40}" type="parTrans" cxnId="{6DA0EBF5-CF33-4243-ACBD-0B5CAEA30E97}">
      <dgm:prSet/>
      <dgm:spPr/>
      <dgm:t>
        <a:bodyPr/>
        <a:lstStyle/>
        <a:p>
          <a:endParaRPr lang="en-US"/>
        </a:p>
      </dgm:t>
    </dgm:pt>
    <dgm:pt modelId="{BDAB6653-785A-44E0-8FD2-D54D7CBD2186}" type="sibTrans" cxnId="{6DA0EBF5-CF33-4243-ACBD-0B5CAEA30E97}">
      <dgm:prSet/>
      <dgm:spPr/>
      <dgm:t>
        <a:bodyPr/>
        <a:lstStyle/>
        <a:p>
          <a:endParaRPr lang="en-US"/>
        </a:p>
      </dgm:t>
    </dgm:pt>
    <dgm:pt modelId="{60ABDFD9-0BEE-4969-8FCD-4BA458C66586}">
      <dgm:prSet phldrT="[Text]"/>
      <dgm:spPr/>
      <dgm:t>
        <a:bodyPr/>
        <a:lstStyle/>
        <a:p>
          <a:r>
            <a:rPr lang="en-US" dirty="0" smtClean="0"/>
            <a:t>Advance</a:t>
          </a:r>
          <a:endParaRPr lang="en-US" dirty="0"/>
        </a:p>
      </dgm:t>
    </dgm:pt>
    <dgm:pt modelId="{490F7E7A-FAA0-4321-B196-9B24FF827A66}" type="parTrans" cxnId="{C9DC50A7-A124-49A6-A4AE-0DD8E2F82715}">
      <dgm:prSet/>
      <dgm:spPr/>
      <dgm:t>
        <a:bodyPr/>
        <a:lstStyle/>
        <a:p>
          <a:endParaRPr lang="en-US"/>
        </a:p>
      </dgm:t>
    </dgm:pt>
    <dgm:pt modelId="{9D560A1E-0BF7-4303-BA83-D30AEAE6F33C}" type="sibTrans" cxnId="{C9DC50A7-A124-49A6-A4AE-0DD8E2F82715}">
      <dgm:prSet/>
      <dgm:spPr/>
      <dgm:t>
        <a:bodyPr/>
        <a:lstStyle/>
        <a:p>
          <a:endParaRPr lang="en-US"/>
        </a:p>
      </dgm:t>
    </dgm:pt>
    <dgm:pt modelId="{382FF7D8-30EA-4F56-895E-EF81E148576B}" type="pres">
      <dgm:prSet presAssocID="{7080DB38-6112-4735-9F8C-0499840197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10BA76-3A52-4AF1-964E-4E81F8F8526E}" type="pres">
      <dgm:prSet presAssocID="{4A471EBA-7D7B-417E-BE72-944ABF10D2AA}" presName="dummy" presStyleCnt="0"/>
      <dgm:spPr/>
    </dgm:pt>
    <dgm:pt modelId="{2B0546A5-D91B-4A68-AEF1-00E5AEAA0DB8}" type="pres">
      <dgm:prSet presAssocID="{4A471EBA-7D7B-417E-BE72-944ABF10D2AA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44C012-0EBD-4E0F-8E01-DC06A02274BF}" type="pres">
      <dgm:prSet presAssocID="{FDCCFB9F-E2A5-4B5E-87FF-299789AB99F2}" presName="sibTrans" presStyleLbl="node1" presStyleIdx="0" presStyleCnt="4"/>
      <dgm:spPr/>
      <dgm:t>
        <a:bodyPr/>
        <a:lstStyle/>
        <a:p>
          <a:endParaRPr lang="zh-CN" altLang="en-US"/>
        </a:p>
      </dgm:t>
    </dgm:pt>
    <dgm:pt modelId="{E3C87A32-1755-4514-9BB4-86CE8E421A33}" type="pres">
      <dgm:prSet presAssocID="{4E9D02AC-017A-413B-B81C-A58A93A22FC7}" presName="dummy" presStyleCnt="0"/>
      <dgm:spPr/>
    </dgm:pt>
    <dgm:pt modelId="{3D66D560-3814-4997-903D-F7AC2B19A192}" type="pres">
      <dgm:prSet presAssocID="{4E9D02AC-017A-413B-B81C-A58A93A22FC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81435-7879-4E28-B6D0-299ABBFEAC0F}" type="pres">
      <dgm:prSet presAssocID="{9E9C7581-BDA4-4724-A81B-1ACC7AE3A730}" presName="sibTrans" presStyleLbl="node1" presStyleIdx="1" presStyleCnt="4"/>
      <dgm:spPr/>
      <dgm:t>
        <a:bodyPr/>
        <a:lstStyle/>
        <a:p>
          <a:endParaRPr lang="zh-CN" altLang="en-US"/>
        </a:p>
      </dgm:t>
    </dgm:pt>
    <dgm:pt modelId="{DAF15D0C-F08D-4AF5-8603-CDB57E9F07FA}" type="pres">
      <dgm:prSet presAssocID="{E6CA557A-B0E8-4920-B78A-5170BE8A662E}" presName="dummy" presStyleCnt="0"/>
      <dgm:spPr/>
    </dgm:pt>
    <dgm:pt modelId="{946DFE33-1A79-4E91-9768-FBB1314F9F30}" type="pres">
      <dgm:prSet presAssocID="{E6CA557A-B0E8-4920-B78A-5170BE8A662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5995C0-8F07-4567-B06C-4F0D02FAF7BB}" type="pres">
      <dgm:prSet presAssocID="{BDAB6653-785A-44E0-8FD2-D54D7CBD2186}" presName="sibTrans" presStyleLbl="node1" presStyleIdx="2" presStyleCnt="4"/>
      <dgm:spPr/>
      <dgm:t>
        <a:bodyPr/>
        <a:lstStyle/>
        <a:p>
          <a:endParaRPr lang="zh-CN" altLang="en-US"/>
        </a:p>
      </dgm:t>
    </dgm:pt>
    <dgm:pt modelId="{BA745A6C-4550-4B05-A997-F00663B5A042}" type="pres">
      <dgm:prSet presAssocID="{60ABDFD9-0BEE-4969-8FCD-4BA458C66586}" presName="dummy" presStyleCnt="0"/>
      <dgm:spPr/>
    </dgm:pt>
    <dgm:pt modelId="{64B146D5-CF6F-49C7-8D58-F04FB442901C}" type="pres">
      <dgm:prSet presAssocID="{60ABDFD9-0BEE-4969-8FCD-4BA458C6658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213BD7-2749-4354-84A2-323BA65A6714}" type="pres">
      <dgm:prSet presAssocID="{9D560A1E-0BF7-4303-BA83-D30AEAE6F33C}" presName="sibTrans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F26B8435-9E44-4D33-B1A3-0E0954747599}" type="presOf" srcId="{9D560A1E-0BF7-4303-BA83-D30AEAE6F33C}" destId="{9F213BD7-2749-4354-84A2-323BA65A6714}" srcOrd="0" destOrd="0" presId="urn:microsoft.com/office/officeart/2005/8/layout/cycle1"/>
    <dgm:cxn modelId="{964382CE-1719-43F5-969B-63F0DB09AEE4}" type="presOf" srcId="{7080DB38-6112-4735-9F8C-0499840197B0}" destId="{382FF7D8-30EA-4F56-895E-EF81E148576B}" srcOrd="0" destOrd="0" presId="urn:microsoft.com/office/officeart/2005/8/layout/cycle1"/>
    <dgm:cxn modelId="{C9DC50A7-A124-49A6-A4AE-0DD8E2F82715}" srcId="{7080DB38-6112-4735-9F8C-0499840197B0}" destId="{60ABDFD9-0BEE-4969-8FCD-4BA458C66586}" srcOrd="3" destOrd="0" parTransId="{490F7E7A-FAA0-4321-B196-9B24FF827A66}" sibTransId="{9D560A1E-0BF7-4303-BA83-D30AEAE6F33C}"/>
    <dgm:cxn modelId="{850CD24A-6F0A-4225-8E52-FF598FFBDA10}" type="presOf" srcId="{FDCCFB9F-E2A5-4B5E-87FF-299789AB99F2}" destId="{5444C012-0EBD-4E0F-8E01-DC06A02274BF}" srcOrd="0" destOrd="0" presId="urn:microsoft.com/office/officeart/2005/8/layout/cycle1"/>
    <dgm:cxn modelId="{6DA0EBF5-CF33-4243-ACBD-0B5CAEA30E97}" srcId="{7080DB38-6112-4735-9F8C-0499840197B0}" destId="{E6CA557A-B0E8-4920-B78A-5170BE8A662E}" srcOrd="2" destOrd="0" parTransId="{EABF1E49-38C2-42BD-98D2-8A5EA65B6F40}" sibTransId="{BDAB6653-785A-44E0-8FD2-D54D7CBD2186}"/>
    <dgm:cxn modelId="{1FAB729B-E8E8-456F-8D84-1BACD30E5201}" srcId="{7080DB38-6112-4735-9F8C-0499840197B0}" destId="{4E9D02AC-017A-413B-B81C-A58A93A22FC7}" srcOrd="1" destOrd="0" parTransId="{E58331B2-7807-4D84-A2C9-8702654CB517}" sibTransId="{9E9C7581-BDA4-4724-A81B-1ACC7AE3A730}"/>
    <dgm:cxn modelId="{785195B5-6E14-458E-B8E2-E8F28E5D709D}" type="presOf" srcId="{BDAB6653-785A-44E0-8FD2-D54D7CBD2186}" destId="{0B5995C0-8F07-4567-B06C-4F0D02FAF7BB}" srcOrd="0" destOrd="0" presId="urn:microsoft.com/office/officeart/2005/8/layout/cycle1"/>
    <dgm:cxn modelId="{CD5B99E4-80F1-49E7-B45B-F5691E807F56}" type="presOf" srcId="{4E9D02AC-017A-413B-B81C-A58A93A22FC7}" destId="{3D66D560-3814-4997-903D-F7AC2B19A192}" srcOrd="0" destOrd="0" presId="urn:microsoft.com/office/officeart/2005/8/layout/cycle1"/>
    <dgm:cxn modelId="{8E151C38-9343-4D25-B2A7-465E97BDBEF2}" type="presOf" srcId="{60ABDFD9-0BEE-4969-8FCD-4BA458C66586}" destId="{64B146D5-CF6F-49C7-8D58-F04FB442901C}" srcOrd="0" destOrd="0" presId="urn:microsoft.com/office/officeart/2005/8/layout/cycle1"/>
    <dgm:cxn modelId="{A99EA327-87DF-4FF1-B7D2-EB5D81E23251}" srcId="{7080DB38-6112-4735-9F8C-0499840197B0}" destId="{4A471EBA-7D7B-417E-BE72-944ABF10D2AA}" srcOrd="0" destOrd="0" parTransId="{E439C155-9AFC-4265-95FF-6D0F0EF066C1}" sibTransId="{FDCCFB9F-E2A5-4B5E-87FF-299789AB99F2}"/>
    <dgm:cxn modelId="{67EE1C87-85F6-4205-BDE2-DE5A7A47A9EA}" type="presOf" srcId="{4A471EBA-7D7B-417E-BE72-944ABF10D2AA}" destId="{2B0546A5-D91B-4A68-AEF1-00E5AEAA0DB8}" srcOrd="0" destOrd="0" presId="urn:microsoft.com/office/officeart/2005/8/layout/cycle1"/>
    <dgm:cxn modelId="{1A6D113D-06B0-4D06-BB6F-B9F2585DD63D}" type="presOf" srcId="{9E9C7581-BDA4-4724-A81B-1ACC7AE3A730}" destId="{B5A81435-7879-4E28-B6D0-299ABBFEAC0F}" srcOrd="0" destOrd="0" presId="urn:microsoft.com/office/officeart/2005/8/layout/cycle1"/>
    <dgm:cxn modelId="{733E94EA-B02B-498E-AEC5-7F21BFF34883}" type="presOf" srcId="{E6CA557A-B0E8-4920-B78A-5170BE8A662E}" destId="{946DFE33-1A79-4E91-9768-FBB1314F9F30}" srcOrd="0" destOrd="0" presId="urn:microsoft.com/office/officeart/2005/8/layout/cycle1"/>
    <dgm:cxn modelId="{C4FF6222-6EBD-4C9B-A2E1-D03B7B485333}" type="presParOf" srcId="{382FF7D8-30EA-4F56-895E-EF81E148576B}" destId="{AF10BA76-3A52-4AF1-964E-4E81F8F8526E}" srcOrd="0" destOrd="0" presId="urn:microsoft.com/office/officeart/2005/8/layout/cycle1"/>
    <dgm:cxn modelId="{E0CE5F5A-5097-4200-A594-254BEB6A2862}" type="presParOf" srcId="{382FF7D8-30EA-4F56-895E-EF81E148576B}" destId="{2B0546A5-D91B-4A68-AEF1-00E5AEAA0DB8}" srcOrd="1" destOrd="0" presId="urn:microsoft.com/office/officeart/2005/8/layout/cycle1"/>
    <dgm:cxn modelId="{48324CA2-C516-4911-9EA1-5C63780C3BF3}" type="presParOf" srcId="{382FF7D8-30EA-4F56-895E-EF81E148576B}" destId="{5444C012-0EBD-4E0F-8E01-DC06A02274BF}" srcOrd="2" destOrd="0" presId="urn:microsoft.com/office/officeart/2005/8/layout/cycle1"/>
    <dgm:cxn modelId="{17E81A22-8565-42E8-971B-2D48FF823DDA}" type="presParOf" srcId="{382FF7D8-30EA-4F56-895E-EF81E148576B}" destId="{E3C87A32-1755-4514-9BB4-86CE8E421A33}" srcOrd="3" destOrd="0" presId="urn:microsoft.com/office/officeart/2005/8/layout/cycle1"/>
    <dgm:cxn modelId="{69471B1C-169A-4586-B16E-67741328D196}" type="presParOf" srcId="{382FF7D8-30EA-4F56-895E-EF81E148576B}" destId="{3D66D560-3814-4997-903D-F7AC2B19A192}" srcOrd="4" destOrd="0" presId="urn:microsoft.com/office/officeart/2005/8/layout/cycle1"/>
    <dgm:cxn modelId="{C34AC245-4FB2-45EE-B008-5F90BAFA468E}" type="presParOf" srcId="{382FF7D8-30EA-4F56-895E-EF81E148576B}" destId="{B5A81435-7879-4E28-B6D0-299ABBFEAC0F}" srcOrd="5" destOrd="0" presId="urn:microsoft.com/office/officeart/2005/8/layout/cycle1"/>
    <dgm:cxn modelId="{4513697B-E2C2-4C27-A588-1D703A435345}" type="presParOf" srcId="{382FF7D8-30EA-4F56-895E-EF81E148576B}" destId="{DAF15D0C-F08D-4AF5-8603-CDB57E9F07FA}" srcOrd="6" destOrd="0" presId="urn:microsoft.com/office/officeart/2005/8/layout/cycle1"/>
    <dgm:cxn modelId="{06577564-ADC8-4769-AD15-A9A83AF67344}" type="presParOf" srcId="{382FF7D8-30EA-4F56-895E-EF81E148576B}" destId="{946DFE33-1A79-4E91-9768-FBB1314F9F30}" srcOrd="7" destOrd="0" presId="urn:microsoft.com/office/officeart/2005/8/layout/cycle1"/>
    <dgm:cxn modelId="{2DBD448F-EA79-4864-994C-A0964FC502EE}" type="presParOf" srcId="{382FF7D8-30EA-4F56-895E-EF81E148576B}" destId="{0B5995C0-8F07-4567-B06C-4F0D02FAF7BB}" srcOrd="8" destOrd="0" presId="urn:microsoft.com/office/officeart/2005/8/layout/cycle1"/>
    <dgm:cxn modelId="{B9684A16-41C7-4CF0-B631-DDC922D867DE}" type="presParOf" srcId="{382FF7D8-30EA-4F56-895E-EF81E148576B}" destId="{BA745A6C-4550-4B05-A997-F00663B5A042}" srcOrd="9" destOrd="0" presId="urn:microsoft.com/office/officeart/2005/8/layout/cycle1"/>
    <dgm:cxn modelId="{B453FA16-A3EA-4495-A3A5-449A46516EDF}" type="presParOf" srcId="{382FF7D8-30EA-4F56-895E-EF81E148576B}" destId="{64B146D5-CF6F-49C7-8D58-F04FB442901C}" srcOrd="10" destOrd="0" presId="urn:microsoft.com/office/officeart/2005/8/layout/cycle1"/>
    <dgm:cxn modelId="{2CFF5C1F-0E35-4198-8E8F-752FA1FF41C8}" type="presParOf" srcId="{382FF7D8-30EA-4F56-895E-EF81E148576B}" destId="{9F213BD7-2749-4354-84A2-323BA65A671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C2C4A-998C-48BE-A81D-8EAD042B149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9E82035-1102-4824-B1B3-637C45C10481}">
      <dgm:prSet phldrT="[Text]"/>
      <dgm:spPr/>
      <dgm:t>
        <a:bodyPr/>
        <a:lstStyle/>
        <a:p>
          <a:r>
            <a:rPr lang="de-DE" dirty="0" smtClean="0"/>
            <a:t>Deep Commitment</a:t>
          </a:r>
          <a:endParaRPr lang="de-DE" dirty="0"/>
        </a:p>
      </dgm:t>
    </dgm:pt>
    <dgm:pt modelId="{5C48CCEF-DE84-46F9-B061-6368DA7677F5}" type="parTrans" cxnId="{E51F15F5-607D-4EE4-8B7C-4535E8C471AD}">
      <dgm:prSet/>
      <dgm:spPr/>
      <dgm:t>
        <a:bodyPr/>
        <a:lstStyle/>
        <a:p>
          <a:endParaRPr lang="de-DE"/>
        </a:p>
      </dgm:t>
    </dgm:pt>
    <dgm:pt modelId="{C4181A59-60D9-469A-8B13-825DE11E5A0E}" type="sibTrans" cxnId="{E51F15F5-607D-4EE4-8B7C-4535E8C471AD}">
      <dgm:prSet/>
      <dgm:spPr/>
      <dgm:t>
        <a:bodyPr/>
        <a:lstStyle/>
        <a:p>
          <a:endParaRPr lang="de-DE"/>
        </a:p>
      </dgm:t>
    </dgm:pt>
    <dgm:pt modelId="{211BF4A9-87DE-482F-9500-4C859C841B35}">
      <dgm:prSet phldrT="[Text]"/>
      <dgm:spPr/>
      <dgm:t>
        <a:bodyPr/>
        <a:lstStyle/>
        <a:p>
          <a:r>
            <a:rPr lang="de-DE" dirty="0" smtClean="0"/>
            <a:t>A </a:t>
          </a:r>
          <a:r>
            <a:rPr lang="de-DE" dirty="0" err="1" smtClean="0"/>
            <a:t>coach</a:t>
          </a:r>
          <a:endParaRPr lang="de-DE" dirty="0"/>
        </a:p>
      </dgm:t>
    </dgm:pt>
    <dgm:pt modelId="{23B6A08C-19AE-4787-B492-741BC3AFC93E}" type="parTrans" cxnId="{93B9BB07-32E4-4387-BDC6-A6355BF9D5E3}">
      <dgm:prSet/>
      <dgm:spPr/>
      <dgm:t>
        <a:bodyPr/>
        <a:lstStyle/>
        <a:p>
          <a:endParaRPr lang="de-DE"/>
        </a:p>
      </dgm:t>
    </dgm:pt>
    <dgm:pt modelId="{1AF027CA-6064-4541-AD83-C3C1B6D9BFC0}" type="sibTrans" cxnId="{93B9BB07-32E4-4387-BDC6-A6355BF9D5E3}">
      <dgm:prSet/>
      <dgm:spPr/>
      <dgm:t>
        <a:bodyPr/>
        <a:lstStyle/>
        <a:p>
          <a:endParaRPr lang="de-DE"/>
        </a:p>
      </dgm:t>
    </dgm:pt>
    <dgm:pt modelId="{CECE1C09-7F9C-4693-9DE3-89015B958E68}">
      <dgm:prSet phldrT="[Text]"/>
      <dgm:spPr/>
      <dgm:t>
        <a:bodyPr/>
        <a:lstStyle/>
        <a:p>
          <a:r>
            <a:rPr lang="de-DE" dirty="0" smtClean="0"/>
            <a:t>Practice, </a:t>
          </a:r>
          <a:r>
            <a:rPr lang="de-DE" dirty="0" err="1" smtClean="0"/>
            <a:t>practice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practice</a:t>
          </a:r>
          <a:endParaRPr lang="de-DE" dirty="0"/>
        </a:p>
      </dgm:t>
    </dgm:pt>
    <dgm:pt modelId="{B1168E1A-C006-4395-A898-C321365B7CE5}" type="parTrans" cxnId="{0989C1F1-3F62-4372-AE9D-A27C9AC5DB29}">
      <dgm:prSet/>
      <dgm:spPr/>
      <dgm:t>
        <a:bodyPr/>
        <a:lstStyle/>
        <a:p>
          <a:endParaRPr lang="de-DE"/>
        </a:p>
      </dgm:t>
    </dgm:pt>
    <dgm:pt modelId="{33CDABA1-E40E-4931-BF52-BA00D54E2C91}" type="sibTrans" cxnId="{0989C1F1-3F62-4372-AE9D-A27C9AC5DB29}">
      <dgm:prSet/>
      <dgm:spPr/>
      <dgm:t>
        <a:bodyPr/>
        <a:lstStyle/>
        <a:p>
          <a:endParaRPr lang="de-DE"/>
        </a:p>
      </dgm:t>
    </dgm:pt>
    <dgm:pt modelId="{99945F84-6871-428F-B0EC-BD90401C8661}" type="pres">
      <dgm:prSet presAssocID="{49AC2C4A-998C-48BE-A81D-8EAD042B14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E7C0B4E-9C8B-4961-84E7-238A35F2A775}" type="pres">
      <dgm:prSet presAssocID="{09E82035-1102-4824-B1B3-637C45C10481}" presName="composite" presStyleCnt="0"/>
      <dgm:spPr/>
    </dgm:pt>
    <dgm:pt modelId="{60D19671-15FE-4E06-8BFD-55DF9059FC2C}" type="pres">
      <dgm:prSet presAssocID="{09E82035-1102-4824-B1B3-637C45C10481}" presName="LShape" presStyleLbl="alignNode1" presStyleIdx="0" presStyleCnt="5"/>
      <dgm:spPr/>
    </dgm:pt>
    <dgm:pt modelId="{28389C19-AE40-415B-BAF1-AC7B9F7F6066}" type="pres">
      <dgm:prSet presAssocID="{09E82035-1102-4824-B1B3-637C45C1048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3B300C-D5BA-4F65-98A4-911DA0166BE2}" type="pres">
      <dgm:prSet presAssocID="{09E82035-1102-4824-B1B3-637C45C10481}" presName="Triangle" presStyleLbl="alignNode1" presStyleIdx="1" presStyleCnt="5"/>
      <dgm:spPr/>
    </dgm:pt>
    <dgm:pt modelId="{62A7D5BD-9382-4F0B-A0AC-59EB8A09B8B8}" type="pres">
      <dgm:prSet presAssocID="{C4181A59-60D9-469A-8B13-825DE11E5A0E}" presName="sibTrans" presStyleCnt="0"/>
      <dgm:spPr/>
    </dgm:pt>
    <dgm:pt modelId="{89404DA2-12D8-4BA3-BF9F-3A58B8964BD6}" type="pres">
      <dgm:prSet presAssocID="{C4181A59-60D9-469A-8B13-825DE11E5A0E}" presName="space" presStyleCnt="0"/>
      <dgm:spPr/>
    </dgm:pt>
    <dgm:pt modelId="{5E06F922-E118-45ED-9E52-516D85A0AECF}" type="pres">
      <dgm:prSet presAssocID="{211BF4A9-87DE-482F-9500-4C859C841B35}" presName="composite" presStyleCnt="0"/>
      <dgm:spPr/>
    </dgm:pt>
    <dgm:pt modelId="{3CBC0F6E-A006-491A-A446-BC1ED3121DFF}" type="pres">
      <dgm:prSet presAssocID="{211BF4A9-87DE-482F-9500-4C859C841B35}" presName="LShape" presStyleLbl="alignNode1" presStyleIdx="2" presStyleCnt="5"/>
      <dgm:spPr/>
    </dgm:pt>
    <dgm:pt modelId="{B33FDAFD-38BA-4CD5-8DD7-30E451BEDA27}" type="pres">
      <dgm:prSet presAssocID="{211BF4A9-87DE-482F-9500-4C859C841B3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139816-B06F-4705-A6F5-E88EF1F53267}" type="pres">
      <dgm:prSet presAssocID="{211BF4A9-87DE-482F-9500-4C859C841B35}" presName="Triangle" presStyleLbl="alignNode1" presStyleIdx="3" presStyleCnt="5"/>
      <dgm:spPr/>
    </dgm:pt>
    <dgm:pt modelId="{31A49F72-7ED2-4A3F-B1ED-7E98FF24C798}" type="pres">
      <dgm:prSet presAssocID="{1AF027CA-6064-4541-AD83-C3C1B6D9BFC0}" presName="sibTrans" presStyleCnt="0"/>
      <dgm:spPr/>
    </dgm:pt>
    <dgm:pt modelId="{FA9A5208-33FF-42B5-B93C-5C8C96D338DF}" type="pres">
      <dgm:prSet presAssocID="{1AF027CA-6064-4541-AD83-C3C1B6D9BFC0}" presName="space" presStyleCnt="0"/>
      <dgm:spPr/>
    </dgm:pt>
    <dgm:pt modelId="{8428BD3B-F60E-48DF-BD8E-7829CFD68279}" type="pres">
      <dgm:prSet presAssocID="{CECE1C09-7F9C-4693-9DE3-89015B958E68}" presName="composite" presStyleCnt="0"/>
      <dgm:spPr/>
    </dgm:pt>
    <dgm:pt modelId="{C5699276-EF6F-4B6E-8F84-ACE9D68CDF24}" type="pres">
      <dgm:prSet presAssocID="{CECE1C09-7F9C-4693-9DE3-89015B958E68}" presName="LShape" presStyleLbl="alignNode1" presStyleIdx="4" presStyleCnt="5"/>
      <dgm:spPr/>
    </dgm:pt>
    <dgm:pt modelId="{177FE8ED-34D4-4575-B3F1-B3DC5A5A2994}" type="pres">
      <dgm:prSet presAssocID="{CECE1C09-7F9C-4693-9DE3-89015B958E6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51F15F5-607D-4EE4-8B7C-4535E8C471AD}" srcId="{49AC2C4A-998C-48BE-A81D-8EAD042B1492}" destId="{09E82035-1102-4824-B1B3-637C45C10481}" srcOrd="0" destOrd="0" parTransId="{5C48CCEF-DE84-46F9-B061-6368DA7677F5}" sibTransId="{C4181A59-60D9-469A-8B13-825DE11E5A0E}"/>
    <dgm:cxn modelId="{0F461EF6-A082-4B43-B783-3873D440C10E}" type="presOf" srcId="{09E82035-1102-4824-B1B3-637C45C10481}" destId="{28389C19-AE40-415B-BAF1-AC7B9F7F6066}" srcOrd="0" destOrd="0" presId="urn:microsoft.com/office/officeart/2009/3/layout/StepUpProcess"/>
    <dgm:cxn modelId="{9D755DF8-484C-43A1-9443-53F12847738C}" type="presOf" srcId="{211BF4A9-87DE-482F-9500-4C859C841B35}" destId="{B33FDAFD-38BA-4CD5-8DD7-30E451BEDA27}" srcOrd="0" destOrd="0" presId="urn:microsoft.com/office/officeart/2009/3/layout/StepUpProcess"/>
    <dgm:cxn modelId="{93B9BB07-32E4-4387-BDC6-A6355BF9D5E3}" srcId="{49AC2C4A-998C-48BE-A81D-8EAD042B1492}" destId="{211BF4A9-87DE-482F-9500-4C859C841B35}" srcOrd="1" destOrd="0" parTransId="{23B6A08C-19AE-4787-B492-741BC3AFC93E}" sibTransId="{1AF027CA-6064-4541-AD83-C3C1B6D9BFC0}"/>
    <dgm:cxn modelId="{65C62AFD-702D-413B-8F4B-CD9E584B44DF}" type="presOf" srcId="{49AC2C4A-998C-48BE-A81D-8EAD042B1492}" destId="{99945F84-6871-428F-B0EC-BD90401C8661}" srcOrd="0" destOrd="0" presId="urn:microsoft.com/office/officeart/2009/3/layout/StepUpProcess"/>
    <dgm:cxn modelId="{0989C1F1-3F62-4372-AE9D-A27C9AC5DB29}" srcId="{49AC2C4A-998C-48BE-A81D-8EAD042B1492}" destId="{CECE1C09-7F9C-4693-9DE3-89015B958E68}" srcOrd="2" destOrd="0" parTransId="{B1168E1A-C006-4395-A898-C321365B7CE5}" sibTransId="{33CDABA1-E40E-4931-BF52-BA00D54E2C91}"/>
    <dgm:cxn modelId="{2B04D188-BFEF-4717-AE18-75FA96B40D37}" type="presOf" srcId="{CECE1C09-7F9C-4693-9DE3-89015B958E68}" destId="{177FE8ED-34D4-4575-B3F1-B3DC5A5A2994}" srcOrd="0" destOrd="0" presId="urn:microsoft.com/office/officeart/2009/3/layout/StepUpProcess"/>
    <dgm:cxn modelId="{74F22D68-5540-4C12-A842-9C5CBDAC7B4B}" type="presParOf" srcId="{99945F84-6871-428F-B0EC-BD90401C8661}" destId="{0E7C0B4E-9C8B-4961-84E7-238A35F2A775}" srcOrd="0" destOrd="0" presId="urn:microsoft.com/office/officeart/2009/3/layout/StepUpProcess"/>
    <dgm:cxn modelId="{AC16454E-A3E7-4473-A64F-B01C25BC3948}" type="presParOf" srcId="{0E7C0B4E-9C8B-4961-84E7-238A35F2A775}" destId="{60D19671-15FE-4E06-8BFD-55DF9059FC2C}" srcOrd="0" destOrd="0" presId="urn:microsoft.com/office/officeart/2009/3/layout/StepUpProcess"/>
    <dgm:cxn modelId="{F4AB3C14-25AB-4226-8003-77F538459F06}" type="presParOf" srcId="{0E7C0B4E-9C8B-4961-84E7-238A35F2A775}" destId="{28389C19-AE40-415B-BAF1-AC7B9F7F6066}" srcOrd="1" destOrd="0" presId="urn:microsoft.com/office/officeart/2009/3/layout/StepUpProcess"/>
    <dgm:cxn modelId="{76F156C9-9C5B-4EFD-9DBC-0A940D7A217A}" type="presParOf" srcId="{0E7C0B4E-9C8B-4961-84E7-238A35F2A775}" destId="{DE3B300C-D5BA-4F65-98A4-911DA0166BE2}" srcOrd="2" destOrd="0" presId="urn:microsoft.com/office/officeart/2009/3/layout/StepUpProcess"/>
    <dgm:cxn modelId="{C70B5604-203F-4F77-A7AD-B45F999F8BFF}" type="presParOf" srcId="{99945F84-6871-428F-B0EC-BD90401C8661}" destId="{62A7D5BD-9382-4F0B-A0AC-59EB8A09B8B8}" srcOrd="1" destOrd="0" presId="urn:microsoft.com/office/officeart/2009/3/layout/StepUpProcess"/>
    <dgm:cxn modelId="{B1A67F07-4D28-4E05-AC7A-730571F790F9}" type="presParOf" srcId="{62A7D5BD-9382-4F0B-A0AC-59EB8A09B8B8}" destId="{89404DA2-12D8-4BA3-BF9F-3A58B8964BD6}" srcOrd="0" destOrd="0" presId="urn:microsoft.com/office/officeart/2009/3/layout/StepUpProcess"/>
    <dgm:cxn modelId="{7DDC3E6A-CD31-4103-A8B9-8FFC4135EA62}" type="presParOf" srcId="{99945F84-6871-428F-B0EC-BD90401C8661}" destId="{5E06F922-E118-45ED-9E52-516D85A0AECF}" srcOrd="2" destOrd="0" presId="urn:microsoft.com/office/officeart/2009/3/layout/StepUpProcess"/>
    <dgm:cxn modelId="{AF4670A6-3899-4BCB-9E26-D3C6E0D0F1B0}" type="presParOf" srcId="{5E06F922-E118-45ED-9E52-516D85A0AECF}" destId="{3CBC0F6E-A006-491A-A446-BC1ED3121DFF}" srcOrd="0" destOrd="0" presId="urn:microsoft.com/office/officeart/2009/3/layout/StepUpProcess"/>
    <dgm:cxn modelId="{968CA834-8044-4998-BC7E-05BF9AABF8CD}" type="presParOf" srcId="{5E06F922-E118-45ED-9E52-516D85A0AECF}" destId="{B33FDAFD-38BA-4CD5-8DD7-30E451BEDA27}" srcOrd="1" destOrd="0" presId="urn:microsoft.com/office/officeart/2009/3/layout/StepUpProcess"/>
    <dgm:cxn modelId="{32219490-0131-49E6-82C2-2E389CC233A2}" type="presParOf" srcId="{5E06F922-E118-45ED-9E52-516D85A0AECF}" destId="{CD139816-B06F-4705-A6F5-E88EF1F53267}" srcOrd="2" destOrd="0" presId="urn:microsoft.com/office/officeart/2009/3/layout/StepUpProcess"/>
    <dgm:cxn modelId="{866864B3-AE0C-47BA-830F-A991D99DA7CB}" type="presParOf" srcId="{99945F84-6871-428F-B0EC-BD90401C8661}" destId="{31A49F72-7ED2-4A3F-B1ED-7E98FF24C798}" srcOrd="3" destOrd="0" presId="urn:microsoft.com/office/officeart/2009/3/layout/StepUpProcess"/>
    <dgm:cxn modelId="{C2AB291D-D902-41BC-8DB6-77BD5E173133}" type="presParOf" srcId="{31A49F72-7ED2-4A3F-B1ED-7E98FF24C798}" destId="{FA9A5208-33FF-42B5-B93C-5C8C96D338DF}" srcOrd="0" destOrd="0" presId="urn:microsoft.com/office/officeart/2009/3/layout/StepUpProcess"/>
    <dgm:cxn modelId="{1D4E85FD-06F3-4956-8389-CF277DBB4FE1}" type="presParOf" srcId="{99945F84-6871-428F-B0EC-BD90401C8661}" destId="{8428BD3B-F60E-48DF-BD8E-7829CFD68279}" srcOrd="4" destOrd="0" presId="urn:microsoft.com/office/officeart/2009/3/layout/StepUpProcess"/>
    <dgm:cxn modelId="{E711FAE5-D643-4C91-8BBE-F5C426F17043}" type="presParOf" srcId="{8428BD3B-F60E-48DF-BD8E-7829CFD68279}" destId="{C5699276-EF6F-4B6E-8F84-ACE9D68CDF24}" srcOrd="0" destOrd="0" presId="urn:microsoft.com/office/officeart/2009/3/layout/StepUpProcess"/>
    <dgm:cxn modelId="{3C544F88-C344-4CB9-8BB6-531C63281A68}" type="presParOf" srcId="{8428BD3B-F60E-48DF-BD8E-7829CFD68279}" destId="{177FE8ED-34D4-4575-B3F1-B3DC5A5A299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546A5-D91B-4A68-AEF1-00E5AEAA0DB8}">
      <dsp:nvSpPr>
        <dsp:cNvPr id="0" name=""/>
        <dsp:cNvSpPr/>
      </dsp:nvSpPr>
      <dsp:spPr>
        <a:xfrm>
          <a:off x="2208188" y="56559"/>
          <a:ext cx="893930" cy="8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Prepare</a:t>
          </a:r>
          <a:endParaRPr lang="en-US" sz="1700" kern="1200" dirty="0"/>
        </a:p>
      </dsp:txBody>
      <dsp:txXfrm>
        <a:off x="2208188" y="56559"/>
        <a:ext cx="893930" cy="893930"/>
      </dsp:txXfrm>
    </dsp:sp>
    <dsp:sp modelId="{5444C012-0EBD-4E0F-8E01-DC06A02274BF}">
      <dsp:nvSpPr>
        <dsp:cNvPr id="0" name=""/>
        <dsp:cNvSpPr/>
      </dsp:nvSpPr>
      <dsp:spPr>
        <a:xfrm>
          <a:off x="631637" y="-98"/>
          <a:ext cx="2527139" cy="2527139"/>
        </a:xfrm>
        <a:prstGeom prst="circularArrow">
          <a:avLst>
            <a:gd name="adj1" fmla="val 6898"/>
            <a:gd name="adj2" fmla="val 465012"/>
            <a:gd name="adj3" fmla="val 550847"/>
            <a:gd name="adj4" fmla="val 20584142"/>
            <a:gd name="adj5" fmla="val 80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6D560-3814-4997-903D-F7AC2B19A192}">
      <dsp:nvSpPr>
        <dsp:cNvPr id="0" name=""/>
        <dsp:cNvSpPr/>
      </dsp:nvSpPr>
      <dsp:spPr>
        <a:xfrm>
          <a:off x="2208188" y="1576452"/>
          <a:ext cx="893930" cy="8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</a:t>
          </a:r>
          <a:endParaRPr lang="en-US" sz="1700" kern="1200" dirty="0"/>
        </a:p>
      </dsp:txBody>
      <dsp:txXfrm>
        <a:off x="2208188" y="1576452"/>
        <a:ext cx="893930" cy="893930"/>
      </dsp:txXfrm>
    </dsp:sp>
    <dsp:sp modelId="{B5A81435-7879-4E28-B6D0-299ABBFEAC0F}">
      <dsp:nvSpPr>
        <dsp:cNvPr id="0" name=""/>
        <dsp:cNvSpPr/>
      </dsp:nvSpPr>
      <dsp:spPr>
        <a:xfrm>
          <a:off x="631637" y="-98"/>
          <a:ext cx="2527139" cy="2527139"/>
        </a:xfrm>
        <a:prstGeom prst="circularArrow">
          <a:avLst>
            <a:gd name="adj1" fmla="val 6898"/>
            <a:gd name="adj2" fmla="val 465012"/>
            <a:gd name="adj3" fmla="val 5950847"/>
            <a:gd name="adj4" fmla="val 4384142"/>
            <a:gd name="adj5" fmla="val 80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DFE33-1A79-4E91-9768-FBB1314F9F30}">
      <dsp:nvSpPr>
        <dsp:cNvPr id="0" name=""/>
        <dsp:cNvSpPr/>
      </dsp:nvSpPr>
      <dsp:spPr>
        <a:xfrm>
          <a:off x="688295" y="1576452"/>
          <a:ext cx="893930" cy="8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</a:t>
          </a:r>
          <a:endParaRPr lang="en-US" sz="1700" kern="1200" dirty="0"/>
        </a:p>
      </dsp:txBody>
      <dsp:txXfrm>
        <a:off x="688295" y="1576452"/>
        <a:ext cx="893930" cy="893930"/>
      </dsp:txXfrm>
    </dsp:sp>
    <dsp:sp modelId="{0B5995C0-8F07-4567-B06C-4F0D02FAF7BB}">
      <dsp:nvSpPr>
        <dsp:cNvPr id="0" name=""/>
        <dsp:cNvSpPr/>
      </dsp:nvSpPr>
      <dsp:spPr>
        <a:xfrm>
          <a:off x="631637" y="-98"/>
          <a:ext cx="2527139" cy="2527139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2"/>
            <a:gd name="adj5" fmla="val 80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46D5-CF6F-49C7-8D58-F04FB442901C}">
      <dsp:nvSpPr>
        <dsp:cNvPr id="0" name=""/>
        <dsp:cNvSpPr/>
      </dsp:nvSpPr>
      <dsp:spPr>
        <a:xfrm>
          <a:off x="688295" y="56559"/>
          <a:ext cx="893930" cy="8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Advance</a:t>
          </a:r>
          <a:endParaRPr lang="en-US" sz="1700" kern="1200" dirty="0"/>
        </a:p>
      </dsp:txBody>
      <dsp:txXfrm>
        <a:off x="688295" y="56559"/>
        <a:ext cx="893930" cy="893930"/>
      </dsp:txXfrm>
    </dsp:sp>
    <dsp:sp modelId="{9F213BD7-2749-4354-84A2-323BA65A6714}">
      <dsp:nvSpPr>
        <dsp:cNvPr id="0" name=""/>
        <dsp:cNvSpPr/>
      </dsp:nvSpPr>
      <dsp:spPr>
        <a:xfrm>
          <a:off x="631637" y="-98"/>
          <a:ext cx="2527139" cy="2527139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2"/>
            <a:gd name="adj5" fmla="val 80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19671-15FE-4E06-8BFD-55DF9059FC2C}">
      <dsp:nvSpPr>
        <dsp:cNvPr id="0" name=""/>
        <dsp:cNvSpPr/>
      </dsp:nvSpPr>
      <dsp:spPr>
        <a:xfrm rot="5400000">
          <a:off x="487576" y="1577000"/>
          <a:ext cx="1468296" cy="24432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89C19-AE40-415B-BAF1-AC7B9F7F6066}">
      <dsp:nvSpPr>
        <dsp:cNvPr id="0" name=""/>
        <dsp:cNvSpPr/>
      </dsp:nvSpPr>
      <dsp:spPr>
        <a:xfrm>
          <a:off x="242480" y="2306994"/>
          <a:ext cx="2205745" cy="193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Deep Commitment</a:t>
          </a:r>
          <a:endParaRPr lang="de-DE" sz="2700" kern="1200" dirty="0"/>
        </a:p>
      </dsp:txBody>
      <dsp:txXfrm>
        <a:off x="242480" y="2306994"/>
        <a:ext cx="2205745" cy="1933465"/>
      </dsp:txXfrm>
    </dsp:sp>
    <dsp:sp modelId="{DE3B300C-D5BA-4F65-98A4-911DA0166BE2}">
      <dsp:nvSpPr>
        <dsp:cNvPr id="0" name=""/>
        <dsp:cNvSpPr/>
      </dsp:nvSpPr>
      <dsp:spPr>
        <a:xfrm>
          <a:off x="2032048" y="1397128"/>
          <a:ext cx="416178" cy="416178"/>
        </a:xfrm>
        <a:prstGeom prst="triangle">
          <a:avLst>
            <a:gd name="adj" fmla="val 100000"/>
          </a:avLst>
        </a:prstGeom>
        <a:solidFill>
          <a:schemeClr val="accent5">
            <a:hueOff val="-148231"/>
            <a:satOff val="-25000"/>
            <a:lumOff val="-3774"/>
            <a:alphaOff val="0"/>
          </a:schemeClr>
        </a:solidFill>
        <a:ln w="25400" cap="flat" cmpd="sng" algn="ctr">
          <a:solidFill>
            <a:schemeClr val="accent5">
              <a:hueOff val="-148231"/>
              <a:satOff val="-25000"/>
              <a:lumOff val="-3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C0F6E-A006-491A-A446-BC1ED3121DFF}">
      <dsp:nvSpPr>
        <dsp:cNvPr id="0" name=""/>
        <dsp:cNvSpPr/>
      </dsp:nvSpPr>
      <dsp:spPr>
        <a:xfrm rot="5400000">
          <a:off x="3187839" y="908817"/>
          <a:ext cx="1468296" cy="24432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96462"/>
            <a:satOff val="-50000"/>
            <a:lumOff val="-7549"/>
            <a:alphaOff val="0"/>
          </a:schemeClr>
        </a:solidFill>
        <a:ln w="25400" cap="flat" cmpd="sng" algn="ctr">
          <a:solidFill>
            <a:schemeClr val="accent5">
              <a:hueOff val="-296462"/>
              <a:satOff val="-50000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FDAFD-38BA-4CD5-8DD7-30E451BEDA27}">
      <dsp:nvSpPr>
        <dsp:cNvPr id="0" name=""/>
        <dsp:cNvSpPr/>
      </dsp:nvSpPr>
      <dsp:spPr>
        <a:xfrm>
          <a:off x="2942744" y="1638811"/>
          <a:ext cx="2205745" cy="193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A </a:t>
          </a:r>
          <a:r>
            <a:rPr lang="de-DE" sz="2700" kern="1200" dirty="0" err="1" smtClean="0"/>
            <a:t>coach</a:t>
          </a:r>
          <a:endParaRPr lang="de-DE" sz="2700" kern="1200" dirty="0"/>
        </a:p>
      </dsp:txBody>
      <dsp:txXfrm>
        <a:off x="2942744" y="1638811"/>
        <a:ext cx="2205745" cy="1933465"/>
      </dsp:txXfrm>
    </dsp:sp>
    <dsp:sp modelId="{CD139816-B06F-4705-A6F5-E88EF1F53267}">
      <dsp:nvSpPr>
        <dsp:cNvPr id="0" name=""/>
        <dsp:cNvSpPr/>
      </dsp:nvSpPr>
      <dsp:spPr>
        <a:xfrm>
          <a:off x="4732311" y="728945"/>
          <a:ext cx="416178" cy="416178"/>
        </a:xfrm>
        <a:prstGeom prst="triangle">
          <a:avLst>
            <a:gd name="adj" fmla="val 100000"/>
          </a:avLst>
        </a:prstGeom>
        <a:solidFill>
          <a:schemeClr val="accent5">
            <a:hueOff val="-444693"/>
            <a:satOff val="-75000"/>
            <a:lumOff val="-11323"/>
            <a:alphaOff val="0"/>
          </a:schemeClr>
        </a:solidFill>
        <a:ln w="25400" cap="flat" cmpd="sng" algn="ctr">
          <a:solidFill>
            <a:schemeClr val="accent5">
              <a:hueOff val="-444693"/>
              <a:satOff val="-75000"/>
              <a:lumOff val="-11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9276-EF6F-4B6E-8F84-ACE9D68CDF24}">
      <dsp:nvSpPr>
        <dsp:cNvPr id="0" name=""/>
        <dsp:cNvSpPr/>
      </dsp:nvSpPr>
      <dsp:spPr>
        <a:xfrm rot="5400000">
          <a:off x="5888103" y="240634"/>
          <a:ext cx="1468296" cy="244321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92924"/>
            <a:satOff val="-100000"/>
            <a:lumOff val="-15098"/>
            <a:alphaOff val="0"/>
          </a:schemeClr>
        </a:solidFill>
        <a:ln w="25400" cap="flat" cmpd="sng" algn="ctr">
          <a:solidFill>
            <a:schemeClr val="accent5">
              <a:hueOff val="-592924"/>
              <a:satOff val="-100000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FE8ED-34D4-4575-B3F1-B3DC5A5A2994}">
      <dsp:nvSpPr>
        <dsp:cNvPr id="0" name=""/>
        <dsp:cNvSpPr/>
      </dsp:nvSpPr>
      <dsp:spPr>
        <a:xfrm>
          <a:off x="5643008" y="970628"/>
          <a:ext cx="2205745" cy="193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Practice, </a:t>
          </a:r>
          <a:r>
            <a:rPr lang="de-DE" sz="2700" kern="1200" dirty="0" err="1" smtClean="0"/>
            <a:t>practice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and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practice</a:t>
          </a:r>
          <a:endParaRPr lang="de-DE" sz="2700" kern="1200" dirty="0"/>
        </a:p>
      </dsp:txBody>
      <dsp:txXfrm>
        <a:off x="5643008" y="970628"/>
        <a:ext cx="2205745" cy="1933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2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1362075"/>
            <a:ext cx="4457700" cy="334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9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50" y="4994854"/>
            <a:ext cx="4985380" cy="40110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3" rIns="95547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2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1362075"/>
            <a:ext cx="4457700" cy="3343275"/>
          </a:xfrm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endParaRPr lang="de-DE" baseline="0" dirty="0" smtClean="0"/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repeating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PDCA‘s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15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adapte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stronger</a:t>
            </a:r>
            <a:endParaRPr lang="de-DE" dirty="0" smtClean="0"/>
          </a:p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stress will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stagnate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decrease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performance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learning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much</a:t>
            </a:r>
            <a:r>
              <a:rPr lang="de-DE" baseline="0" dirty="0" smtClean="0">
                <a:sym typeface="Wingdings" panose="05000000000000000000" pitchFamily="2" charset="2"/>
              </a:rPr>
              <a:t> stress will </a:t>
            </a:r>
            <a:r>
              <a:rPr lang="de-DE" baseline="0" dirty="0" err="1" smtClean="0">
                <a:sym typeface="Wingdings" panose="05000000000000000000" pitchFamily="2" charset="2"/>
              </a:rPr>
              <a:t>have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same </a:t>
            </a:r>
            <a:r>
              <a:rPr lang="de-DE" baseline="0" dirty="0" err="1" smtClean="0">
                <a:sym typeface="Wingdings" panose="05000000000000000000" pitchFamily="2" charset="2"/>
              </a:rPr>
              <a:t>effect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less</a:t>
            </a:r>
            <a:r>
              <a:rPr lang="de-DE" baseline="0" dirty="0" smtClean="0">
                <a:sym typeface="Wingdings" panose="05000000000000000000" pitchFamily="2" charset="2"/>
              </a:rPr>
              <a:t> stress. The </a:t>
            </a:r>
            <a:r>
              <a:rPr lang="de-DE" baseline="0" dirty="0" err="1" smtClean="0">
                <a:sym typeface="Wingdings" panose="05000000000000000000" pitchFamily="2" charset="2"/>
              </a:rPr>
              <a:t>people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stagnete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27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of the cable driller.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Germany requested us to pack 3m cable as a bundle of ten pieces. </a:t>
            </a:r>
          </a:p>
          <a:p>
            <a:r>
              <a:rPr lang="en-GB" baseline="0" dirty="0" smtClean="0"/>
              <a:t>We discussed in the meeting room for around 30 minutes how to do. </a:t>
            </a:r>
          </a:p>
          <a:p>
            <a:r>
              <a:rPr lang="en-GB" baseline="0" dirty="0" smtClean="0"/>
              <a:t>We saw many problems, how to carry this cable from one station to annother station in our one piece flow line, had a lot of ideas.</a:t>
            </a:r>
          </a:p>
          <a:p>
            <a:r>
              <a:rPr lang="en-GB" baseline="0" dirty="0" smtClean="0"/>
              <a:t>However, after 30 minutes i said, lets stop here, i give you a update next week.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the end, the topic was solved withhin 5 minutes discussion with the produciton personal.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64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adapte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stronger</a:t>
            </a:r>
            <a:endParaRPr lang="de-DE" dirty="0" smtClean="0"/>
          </a:p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stress will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stagnate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decrease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performance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learning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much</a:t>
            </a:r>
            <a:r>
              <a:rPr lang="de-DE" baseline="0" dirty="0" smtClean="0">
                <a:sym typeface="Wingdings" panose="05000000000000000000" pitchFamily="2" charset="2"/>
              </a:rPr>
              <a:t> stress will </a:t>
            </a:r>
            <a:r>
              <a:rPr lang="de-DE" baseline="0" dirty="0" err="1" smtClean="0">
                <a:sym typeface="Wingdings" panose="05000000000000000000" pitchFamily="2" charset="2"/>
              </a:rPr>
              <a:t>have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same </a:t>
            </a:r>
            <a:r>
              <a:rPr lang="de-DE" baseline="0" dirty="0" err="1" smtClean="0">
                <a:sym typeface="Wingdings" panose="05000000000000000000" pitchFamily="2" charset="2"/>
              </a:rPr>
              <a:t>effect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less</a:t>
            </a:r>
            <a:r>
              <a:rPr lang="de-DE" baseline="0" dirty="0" smtClean="0">
                <a:sym typeface="Wingdings" panose="05000000000000000000" pitchFamily="2" charset="2"/>
              </a:rPr>
              <a:t> stress. The </a:t>
            </a:r>
            <a:r>
              <a:rPr lang="de-DE" baseline="0" dirty="0" err="1" smtClean="0">
                <a:sym typeface="Wingdings" panose="05000000000000000000" pitchFamily="2" charset="2"/>
              </a:rPr>
              <a:t>people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stagnete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88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70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3524" name="Rectangle 3076"/>
          <p:cNvSpPr>
            <a:spLocks noGrp="1" noChangeArrowheads="1"/>
          </p:cNvSpPr>
          <p:nvPr>
            <p:ph type="ctrTitle"/>
          </p:nvPr>
        </p:nvSpPr>
        <p:spPr>
          <a:xfrm>
            <a:off x="395536" y="2996952"/>
            <a:ext cx="8136904" cy="1513679"/>
          </a:xfrm>
          <a:prstGeom prst="rect">
            <a:avLst/>
          </a:prstGeom>
        </p:spPr>
        <p:txBody>
          <a:bodyPr wrap="square" bIns="36000" anchor="t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63525" name="Rectangle 307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07940"/>
            <a:ext cx="8136904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buFontTx/>
              <a:buNone/>
              <a:defRPr sz="2400">
                <a:solidFill>
                  <a:srgbClr val="58585A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026" name="Picture 2" descr="I:\7-company info\logo\new logo\Logo-Claim-2017-100m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16498"/>
            <a:ext cx="1819860" cy="7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3899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4808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32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 bwMode="auto">
          <a:xfrm>
            <a:off x="0" y="0"/>
            <a:ext cx="9144000" cy="100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180000" bIns="0" anchor="ctr"/>
          <a:lstStyle/>
          <a:p>
            <a:pPr algn="r">
              <a:spcBef>
                <a:spcPct val="0"/>
              </a:spcBef>
            </a:pPr>
            <a:fld id="{CD07F187-3480-4E27-A708-22FCE1AE2928}" type="slidenum">
              <a:rPr lang="de-DE" sz="8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‹#›</a:t>
            </a:fld>
            <a:r>
              <a:rPr lang="de-DE" sz="800" dirty="0" smtClean="0">
                <a:solidFill>
                  <a:schemeClr val="bg1"/>
                </a:solidFill>
              </a:rPr>
              <a:t>/27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6629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18000" bIns="0" anchor="ctr"/>
          <a:lstStyle/>
          <a:p>
            <a:pPr algn="r">
              <a:spcBef>
                <a:spcPct val="0"/>
              </a:spcBef>
            </a:pPr>
            <a:r>
              <a:rPr lang="de-DE" sz="800" b="1" dirty="0" smtClean="0">
                <a:solidFill>
                  <a:schemeClr val="bg1"/>
                </a:solidFill>
              </a:rPr>
              <a:t>Testo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b="1" dirty="0" smtClean="0">
                <a:solidFill>
                  <a:schemeClr val="bg1"/>
                </a:solidFill>
              </a:rPr>
              <a:t>SZ</a:t>
            </a:r>
            <a:r>
              <a:rPr lang="de-DE" sz="800" dirty="0" smtClean="0">
                <a:solidFill>
                  <a:schemeClr val="bg1"/>
                </a:solidFill>
              </a:rPr>
              <a:t>,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362509" name="Fußz"/>
          <p:cNvSpPr>
            <a:spLocks noChangeArrowheads="1"/>
          </p:cNvSpPr>
          <p:nvPr/>
        </p:nvSpPr>
        <p:spPr bwMode="auto">
          <a:xfrm>
            <a:off x="609600" y="6629400"/>
            <a:ext cx="746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Lean Leadership training 2018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</p:sldLayoutIdLst>
  <p:transition spd="med">
    <p:zoom/>
  </p:transition>
  <p:txStyles>
    <p:titleStyle>
      <a:lvl1pPr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defRPr sz="1800" b="1">
          <a:solidFill>
            <a:srgbClr val="5858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58585A"/>
          </a:solidFill>
          <a:latin typeface="+mn-lt"/>
          <a:ea typeface="+mn-ea"/>
          <a:cs typeface="+mn-cs"/>
        </a:defRPr>
      </a:lvl1pPr>
      <a:lvl2pPr marL="569913" algn="l" rtl="0" eaLnBrk="1" fontAlgn="base" hangingPunct="1">
        <a:spcBef>
          <a:spcPct val="50000"/>
        </a:spcBef>
        <a:spcAft>
          <a:spcPct val="0"/>
        </a:spcAft>
        <a:defRPr sz="1400">
          <a:solidFill>
            <a:srgbClr val="58585A"/>
          </a:solidFill>
          <a:latin typeface="+mn-lt"/>
        </a:defRPr>
      </a:lvl2pPr>
      <a:lvl3pPr marL="1139825" algn="l" rtl="0" eaLnBrk="1" fontAlgn="base" hangingPunct="1">
        <a:spcBef>
          <a:spcPct val="50000"/>
        </a:spcBef>
        <a:spcAft>
          <a:spcPct val="0"/>
        </a:spcAft>
        <a:defRPr sz="1200">
          <a:solidFill>
            <a:srgbClr val="58585A"/>
          </a:solidFill>
          <a:latin typeface="+mn-lt"/>
        </a:defRPr>
      </a:lvl3pPr>
      <a:lvl4pPr marL="16192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190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6479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1051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5623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0195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990600"/>
            <a:ext cx="8712968" cy="4052836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de-DE" sz="4500" dirty="0" smtClean="0">
                <a:solidFill>
                  <a:schemeClr val="tx1"/>
                </a:solidFill>
              </a:rPr>
              <a:t>Management training: </a:t>
            </a:r>
            <a:br>
              <a:rPr lang="de-DE" sz="4500" dirty="0" smtClean="0">
                <a:solidFill>
                  <a:schemeClr val="tx1"/>
                </a:solidFill>
              </a:rPr>
            </a:br>
            <a:r>
              <a:rPr lang="de-DE" sz="4500" dirty="0" smtClean="0">
                <a:solidFill>
                  <a:schemeClr val="tx1"/>
                </a:solidFill>
              </a:rPr>
              <a:t>Lean Leadership 2018</a:t>
            </a:r>
            <a:br>
              <a:rPr lang="de-DE" sz="4500" dirty="0" smtClean="0">
                <a:solidFill>
                  <a:schemeClr val="tx1"/>
                </a:solidFill>
              </a:rPr>
            </a:br>
            <a:r>
              <a:rPr lang="de-DE" sz="1500" dirty="0" smtClean="0">
                <a:solidFill>
                  <a:schemeClr val="tx1"/>
                </a:solidFill>
              </a:rPr>
              <a:t/>
            </a:r>
            <a:br>
              <a:rPr lang="de-DE" sz="1500" dirty="0" smtClean="0">
                <a:solidFill>
                  <a:schemeClr val="tx1"/>
                </a:solidFill>
              </a:rPr>
            </a:br>
            <a:r>
              <a:rPr lang="de-DE" sz="4500" dirty="0" smtClean="0">
                <a:solidFill>
                  <a:schemeClr val="tx1"/>
                </a:solidFill>
              </a:rPr>
              <a:t>Session 4: </a:t>
            </a:r>
            <a:br>
              <a:rPr lang="de-DE" sz="4500" dirty="0" smtClean="0">
                <a:solidFill>
                  <a:schemeClr val="tx1"/>
                </a:solidFill>
              </a:rPr>
            </a:br>
            <a:r>
              <a:rPr lang="de-DE" sz="4500" dirty="0" smtClean="0">
                <a:solidFill>
                  <a:schemeClr val="tx1"/>
                </a:solidFill>
              </a:rPr>
              <a:t>Commit to Self Development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1500" dirty="0" smtClean="0">
                <a:solidFill>
                  <a:schemeClr val="tx1"/>
                </a:solidFill>
              </a:rPr>
              <a:t/>
            </a:r>
            <a:br>
              <a:rPr lang="de-DE" sz="1500" dirty="0" smtClean="0">
                <a:solidFill>
                  <a:schemeClr val="tx1"/>
                </a:solidFill>
              </a:rPr>
            </a:br>
            <a:r>
              <a:rPr lang="de-DE" altLang="zh-CN" sz="4500" dirty="0">
                <a:solidFill>
                  <a:schemeClr val="tx1"/>
                </a:solidFill>
              </a:rPr>
              <a:t>Rosa </a:t>
            </a:r>
            <a:r>
              <a:rPr lang="de-DE" altLang="zh-CN" sz="4500" dirty="0" smtClean="0">
                <a:solidFill>
                  <a:schemeClr val="tx1"/>
                </a:solidFill>
              </a:rPr>
              <a:t>Wu</a:t>
            </a:r>
            <a:endParaRPr lang="de-DE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10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6781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sz="2500" dirty="0" smtClean="0">
                <a:solidFill>
                  <a:schemeClr val="bg1"/>
                </a:solidFill>
              </a:rPr>
              <a:t>Lean Leadership Development Model</a:t>
            </a:r>
            <a:endParaRPr lang="en-GB" sz="25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1168" y="1053601"/>
            <a:ext cx="6993632" cy="5245224"/>
            <a:chOff x="1456767" y="1524000"/>
            <a:chExt cx="5942434" cy="445682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67" y="1524000"/>
              <a:ext cx="5942434" cy="4456826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 bwMode="auto">
            <a:xfrm>
              <a:off x="2699792" y="2132856"/>
              <a:ext cx="3456384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Raute 4"/>
          <p:cNvSpPr/>
          <p:nvPr/>
        </p:nvSpPr>
        <p:spPr bwMode="auto">
          <a:xfrm>
            <a:off x="3275531" y="2873828"/>
            <a:ext cx="2165149" cy="2174965"/>
          </a:xfrm>
          <a:prstGeom prst="diamond">
            <a:avLst/>
          </a:prstGeom>
          <a:noFill/>
          <a:ln w="76200">
            <a:solidFill>
              <a:srgbClr val="FF0000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43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228600"/>
            <a:ext cx="5486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True </a:t>
            </a:r>
            <a:r>
              <a:rPr lang="de-DE" sz="2500" dirty="0">
                <a:solidFill>
                  <a:schemeClr val="bg1"/>
                </a:solidFill>
              </a:rPr>
              <a:t>N</a:t>
            </a:r>
            <a:r>
              <a:rPr lang="de-DE" sz="2500" dirty="0" smtClean="0">
                <a:solidFill>
                  <a:schemeClr val="bg1"/>
                </a:solidFill>
              </a:rPr>
              <a:t>orth </a:t>
            </a:r>
            <a:r>
              <a:rPr lang="en-US" altLang="zh-CN" sz="2500" dirty="0" smtClean="0">
                <a:solidFill>
                  <a:schemeClr val="bg1"/>
                </a:solidFill>
              </a:rPr>
              <a:t>V</a:t>
            </a:r>
            <a:r>
              <a:rPr lang="de-DE" sz="2500" dirty="0" smtClean="0">
                <a:solidFill>
                  <a:schemeClr val="bg1"/>
                </a:solidFill>
              </a:rPr>
              <a:t>alues 1: Challenge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57400" y="6000690"/>
            <a:ext cx="537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Goldilocks </a:t>
            </a:r>
            <a:r>
              <a:rPr lang="en-US" altLang="zh-CN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de-DE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rinciple of </a:t>
            </a:r>
            <a:r>
              <a:rPr lang="en-US" altLang="zh-CN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de-DE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tress</a:t>
            </a:r>
            <a:endParaRPr lang="de-DE" sz="20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835696" y="1371600"/>
            <a:ext cx="5733063" cy="4678020"/>
            <a:chOff x="1907704" y="1587624"/>
            <a:chExt cx="5733063" cy="467802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587624"/>
              <a:ext cx="5733063" cy="4678020"/>
            </a:xfrm>
            <a:prstGeom prst="rect">
              <a:avLst/>
            </a:prstGeom>
          </p:spPr>
        </p:pic>
        <p:cxnSp>
          <p:nvCxnSpPr>
            <p:cNvPr id="5" name="Gerade Verbindung mit Pfeil 4"/>
            <p:cNvCxnSpPr/>
            <p:nvPr/>
          </p:nvCxnSpPr>
          <p:spPr bwMode="auto">
            <a:xfrm flipH="1">
              <a:off x="4788024" y="2273424"/>
              <a:ext cx="576064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feld 5"/>
            <p:cNvSpPr txBox="1"/>
            <p:nvPr/>
          </p:nvSpPr>
          <p:spPr>
            <a:xfrm>
              <a:off x="4285372" y="1969150"/>
              <a:ext cx="2566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Right amount of challenge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7409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228600" y="228600"/>
            <a:ext cx="565333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500" kern="0" dirty="0" smtClean="0">
                <a:solidFill>
                  <a:schemeClr val="bg1"/>
                </a:solidFill>
              </a:rPr>
              <a:t>True </a:t>
            </a:r>
            <a:r>
              <a:rPr lang="de-DE" sz="2500" kern="0" dirty="0">
                <a:solidFill>
                  <a:schemeClr val="bg1"/>
                </a:solidFill>
              </a:rPr>
              <a:t>N</a:t>
            </a:r>
            <a:r>
              <a:rPr lang="de-DE" sz="2500" kern="0" dirty="0" smtClean="0">
                <a:solidFill>
                  <a:schemeClr val="bg1"/>
                </a:solidFill>
              </a:rPr>
              <a:t>orth </a:t>
            </a:r>
            <a:r>
              <a:rPr lang="en-US" altLang="zh-CN" sz="2500" kern="0" dirty="0">
                <a:solidFill>
                  <a:schemeClr val="bg1"/>
                </a:solidFill>
              </a:rPr>
              <a:t>V</a:t>
            </a:r>
            <a:r>
              <a:rPr lang="de-DE" sz="2500" kern="0" dirty="0" smtClean="0">
                <a:solidFill>
                  <a:schemeClr val="bg1"/>
                </a:solidFill>
              </a:rPr>
              <a:t>alues 2: Kaizen </a:t>
            </a:r>
            <a:r>
              <a:rPr lang="en-US" altLang="zh-CN" sz="2500" kern="0" dirty="0" smtClean="0">
                <a:solidFill>
                  <a:schemeClr val="bg1"/>
                </a:solidFill>
              </a:rPr>
              <a:t>M</a:t>
            </a:r>
            <a:r>
              <a:rPr lang="de-DE" sz="2500" kern="0" dirty="0" smtClean="0">
                <a:solidFill>
                  <a:schemeClr val="bg1"/>
                </a:solidFill>
              </a:rPr>
              <a:t>ind</a:t>
            </a:r>
            <a:endParaRPr lang="en-GB" sz="2500" kern="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144000" cy="60198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307" y1="4975" x2="96414" y2="6468"/>
                        <a14:foregroundMark x1="85657" y1="64179" x2="98805" y2="66169"/>
                        <a14:foregroundMark x1="3984" y1="92537" x2="29880" y2="92040"/>
                        <a14:foregroundMark x1="8367" y1="4478" x2="27490" y2="7463"/>
                        <a14:backgroundMark x1="94821" y1="23881" x2="94821" y2="23881"/>
                        <a14:backgroundMark x1="14343" y1="19900" x2="14343" y2="19900"/>
                        <a14:backgroundMark x1="59363" y1="25871" x2="59363" y2="25871"/>
                        <a14:backgroundMark x1="88048" y1="90050" x2="88048" y2="90050"/>
                        <a14:backgroundMark x1="49402" y1="66667" x2="49402" y2="66667"/>
                        <a14:backgroundMark x1="9163" y1="31841" x2="5976" y2="75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2" y="3212976"/>
            <a:ext cx="2877454" cy="2304256"/>
          </a:xfrm>
          <a:prstGeom prst="rect">
            <a:avLst/>
          </a:prstGeom>
        </p:spPr>
      </p:pic>
      <p:sp>
        <p:nvSpPr>
          <p:cNvPr id="7" name="Stern mit 5 Zacken 6"/>
          <p:cNvSpPr/>
          <p:nvPr/>
        </p:nvSpPr>
        <p:spPr bwMode="auto">
          <a:xfrm>
            <a:off x="7342784" y="1068812"/>
            <a:ext cx="1801216" cy="1521988"/>
          </a:xfrm>
          <a:prstGeom prst="star5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True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North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299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7071320" cy="4006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True </a:t>
            </a:r>
            <a:r>
              <a:rPr lang="en-US" altLang="zh-CN" sz="2500" dirty="0" smtClean="0">
                <a:solidFill>
                  <a:schemeClr val="bg1"/>
                </a:solidFill>
              </a:rPr>
              <a:t>N</a:t>
            </a:r>
            <a:r>
              <a:rPr lang="de-DE" sz="2500" dirty="0" smtClean="0">
                <a:solidFill>
                  <a:schemeClr val="bg1"/>
                </a:solidFill>
              </a:rPr>
              <a:t>orth </a:t>
            </a:r>
            <a:r>
              <a:rPr lang="en-US" altLang="zh-CN" sz="2500" dirty="0" smtClean="0">
                <a:solidFill>
                  <a:schemeClr val="bg1"/>
                </a:solidFill>
              </a:rPr>
              <a:t>V</a:t>
            </a:r>
            <a:r>
              <a:rPr lang="de-DE" sz="2500" dirty="0" smtClean="0">
                <a:solidFill>
                  <a:schemeClr val="bg1"/>
                </a:solidFill>
              </a:rPr>
              <a:t>alues 3: Go and See (Gemba)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2488" r="9945" b="15440"/>
          <a:stretch/>
        </p:blipFill>
        <p:spPr>
          <a:xfrm>
            <a:off x="539552" y="634718"/>
            <a:ext cx="7690048" cy="55604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15616" y="60212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Quoted by: Taiichi </a:t>
            </a:r>
            <a:r>
              <a:rPr lang="en-GB" dirty="0"/>
              <a:t>Ohno 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6487641" y="17526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39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228600"/>
            <a:ext cx="54864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True </a:t>
            </a:r>
            <a:r>
              <a:rPr lang="de-DE" sz="2500" dirty="0">
                <a:solidFill>
                  <a:schemeClr val="bg1"/>
                </a:solidFill>
              </a:rPr>
              <a:t>N</a:t>
            </a:r>
            <a:r>
              <a:rPr lang="de-DE" sz="2500" dirty="0" smtClean="0">
                <a:solidFill>
                  <a:schemeClr val="bg1"/>
                </a:solidFill>
              </a:rPr>
              <a:t>orth </a:t>
            </a:r>
            <a:r>
              <a:rPr lang="en-US" altLang="zh-CN" sz="2500" dirty="0" smtClean="0">
                <a:solidFill>
                  <a:schemeClr val="bg1"/>
                </a:solidFill>
              </a:rPr>
              <a:t>V</a:t>
            </a:r>
            <a:r>
              <a:rPr lang="de-DE" sz="2500" dirty="0" smtClean="0">
                <a:solidFill>
                  <a:schemeClr val="bg1"/>
                </a:solidFill>
              </a:rPr>
              <a:t>alues 1: Challenge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wu\Desktop\u=2922668711,2618116617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/>
          <p:cNvSpPr/>
          <p:nvPr/>
        </p:nvSpPr>
        <p:spPr bwMode="auto">
          <a:xfrm>
            <a:off x="381000" y="3281361"/>
            <a:ext cx="3048000" cy="61912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Learning Zone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392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001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200" dirty="0" smtClean="0">
                <a:solidFill>
                  <a:schemeClr val="bg1"/>
                </a:solidFill>
              </a:rPr>
              <a:t>Leadership Self-Development Learning cylce (PDCA)</a:t>
            </a:r>
            <a:endParaRPr lang="en-US" sz="22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0480219"/>
              </p:ext>
            </p:extLst>
          </p:nvPr>
        </p:nvGraphicFramePr>
        <p:xfrm>
          <a:off x="2371993" y="2343329"/>
          <a:ext cx="3790414" cy="25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1143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assess skills and identify strength and weaknesses.  </a:t>
            </a:r>
          </a:p>
          <a:p>
            <a:r>
              <a:rPr lang="en-US" dirty="0" smtClean="0"/>
              <a:t>Go gemba and make a picture of current status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3340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 others and achieve challenging goals. Make experiments to learn and get out of the comfort zone.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650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 and learn out of the mistakes. Be a coach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64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for a new challenge for new possibilities to learn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81000" y="228600"/>
            <a:ext cx="5486400" cy="304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5858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500" kern="0" dirty="0" smtClean="0">
                <a:solidFill>
                  <a:schemeClr val="bg1"/>
                </a:solidFill>
              </a:rPr>
              <a:t>The Challenge of Self-development </a:t>
            </a:r>
            <a:endParaRPr lang="en-GB" sz="2500" kern="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 5"/>
          <p:cNvGraphicFramePr/>
          <p:nvPr>
            <p:extLst>
              <p:ext uri="{D42A27DB-BD31-4B8C-83A1-F6EECF244321}">
                <p14:modId xmlns:p14="http://schemas.microsoft.com/office/powerpoint/2010/main" val="2550792887"/>
              </p:ext>
            </p:extLst>
          </p:nvPr>
        </p:nvGraphicFramePr>
        <p:xfrm>
          <a:off x="827584" y="2635592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3711040"/>
            <a:ext cx="1162630" cy="886505"/>
          </a:xfrm>
          <a:prstGeom prst="rect">
            <a:avLst/>
          </a:prstGeom>
        </p:spPr>
      </p:pic>
      <p:pic>
        <p:nvPicPr>
          <p:cNvPr id="8" name="Grafik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7619" y="3567503"/>
            <a:ext cx="1220094" cy="1022331"/>
          </a:xfrm>
          <a:prstGeom prst="rect">
            <a:avLst/>
          </a:prstGeom>
        </p:spPr>
      </p:pic>
      <p:cxnSp>
        <p:nvCxnSpPr>
          <p:cNvPr id="9" name="Gerader Verbinder 11"/>
          <p:cNvCxnSpPr/>
          <p:nvPr/>
        </p:nvCxnSpPr>
        <p:spPr bwMode="auto">
          <a:xfrm>
            <a:off x="330803" y="3499688"/>
            <a:ext cx="1152128" cy="11426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06" y="2635592"/>
            <a:ext cx="1287428" cy="1307771"/>
          </a:xfrm>
          <a:prstGeom prst="rect">
            <a:avLst/>
          </a:prstGeom>
        </p:spPr>
      </p:pic>
      <p:pic>
        <p:nvPicPr>
          <p:cNvPr id="11" name="Grafik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9182" r="6610" b="18649"/>
          <a:stretch/>
        </p:blipFill>
        <p:spPr>
          <a:xfrm>
            <a:off x="6588224" y="2203544"/>
            <a:ext cx="1722430" cy="1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to_Template_2012_EN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FB8AA"/>
      </a:accent5>
      <a:accent6>
        <a:srgbClr val="AEAEAE"/>
      </a:accent6>
      <a:hlink>
        <a:srgbClr val="777777"/>
      </a:hlink>
      <a:folHlink>
        <a:srgbClr val="D3D3C1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AEAEAE"/>
        </a:accent6>
        <a:hlink>
          <a:srgbClr val="777777"/>
        </a:hlink>
        <a:folHlink>
          <a:srgbClr val="D3D3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Testo_Template_2012_EN</Template>
  <TotalTime>0</TotalTime>
  <Words>365</Words>
  <Application>Microsoft Office PowerPoint</Application>
  <PresentationFormat>全屏显示(4:3)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Testo_Template_2012_EN</vt:lpstr>
      <vt:lpstr>Management training:  Lean Leadership 2018  Session 4:  Commit to Self Development  Rosa Wu</vt:lpstr>
      <vt:lpstr>Lean Leadership Development Model</vt:lpstr>
      <vt:lpstr>True North Values 1: Challenge</vt:lpstr>
      <vt:lpstr>PowerPoint 演示文稿</vt:lpstr>
      <vt:lpstr>True North Values 3: Go and See (Gemba)</vt:lpstr>
      <vt:lpstr>True North Values 1: Challenge</vt:lpstr>
      <vt:lpstr>Leadership Self-Development Learning cylce (PDCA)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2015-08-06T07:54:37Z</dcterms:created>
  <dcterms:modified xsi:type="dcterms:W3CDTF">2018-11-22T02:49:02Z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uelle">
    <vt:lpwstr>Testotemplate</vt:lpwstr>
  </property>
</Properties>
</file>