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75" r:id="rId6"/>
    <p:sldId id="274" r:id="rId7"/>
    <p:sldId id="286" r:id="rId8"/>
    <p:sldId id="276" r:id="rId9"/>
    <p:sldId id="277" r:id="rId10"/>
    <p:sldId id="278" r:id="rId11"/>
    <p:sldId id="279" r:id="rId12"/>
    <p:sldId id="288" r:id="rId13"/>
    <p:sldId id="287" r:id="rId14"/>
    <p:sldId id="280" r:id="rId15"/>
    <p:sldId id="289" r:id="rId16"/>
    <p:sldId id="281" r:id="rId17"/>
    <p:sldId id="282" r:id="rId18"/>
    <p:sldId id="283" r:id="rId19"/>
    <p:sldId id="290" r:id="rId20"/>
    <p:sldId id="2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47C6-FB78-491D-ADCF-1F4CA66AA4CA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33F3-1F79-4AC2-A6CF-154241542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1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328764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平台与生态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刘  钒 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百度云事业部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高级合作伙伴总监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战略下的百度云生态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069240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平台与生态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王莹琦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西安瑞友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营销总经理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瑞友云电脑</a:t>
            </a: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云模式下的新型</a:t>
            </a: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交付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49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平台与生态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孙军德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阿里云合作伙伴事业部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生态专家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阿里云生态全景图：汇聚，链接，共赢，聚变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42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抽 奖 环 节</a:t>
            </a:r>
            <a:endParaRPr lang="zh-CN" altLang="en-US" sz="54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43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创新应用</a:t>
            </a:r>
            <a:endParaRPr lang="zh-CN" altLang="en-US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77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0" y="2636912"/>
            <a:ext cx="12192000" cy="9361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中国企业服务生态联盟河南分会、</a:t>
            </a:r>
            <a:endParaRPr lang="en-US" altLang="zh-CN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河南</a:t>
            </a:r>
            <a:r>
              <a:rPr lang="en-US" altLang="zh-CN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服务商联盟成立仪式</a:t>
            </a:r>
            <a:endParaRPr lang="zh-CN" altLang="en-US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37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创新应用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李 治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泛微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河南大区总经理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用技术驱动业务，为用户创造价值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71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创新应用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吴  昊 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纷享销客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执行总裁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985460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纷享销客的营销创新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65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创新应用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717172"/>
            <a:ext cx="4392488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徐翔宇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浪潮国际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渠道总监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大数据</a:t>
            </a: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物联网，云时代浪潮与伙伴共创辉煌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49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茶歇</a:t>
            </a:r>
            <a:r>
              <a:rPr lang="en-US" altLang="zh-CN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交流合作</a:t>
            </a:r>
            <a:endParaRPr lang="zh-CN" altLang="en-US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25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junwei\Desktop\qrcode_for_gh_b040958008f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883" y="2684227"/>
            <a:ext cx="1923786" cy="1923786"/>
          </a:xfrm>
          <a:prstGeom prst="rect">
            <a:avLst/>
          </a:prstGeom>
          <a:noFill/>
        </p:spPr>
      </p:pic>
      <p:sp>
        <p:nvSpPr>
          <p:cNvPr id="6" name="标题 5"/>
          <p:cNvSpPr txBox="1">
            <a:spLocks/>
          </p:cNvSpPr>
          <p:nvPr/>
        </p:nvSpPr>
        <p:spPr>
          <a:xfrm>
            <a:off x="3263972" y="2046281"/>
            <a:ext cx="5478323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扫描二维码，参与互动并获取会议精彩内容</a:t>
            </a:r>
            <a:br>
              <a:rPr lang="en-US" altLang="zh-CN" sz="21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1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5"/>
          <p:cNvSpPr txBox="1">
            <a:spLocks/>
          </p:cNvSpPr>
          <p:nvPr/>
        </p:nvSpPr>
        <p:spPr>
          <a:xfrm>
            <a:off x="3359697" y="4608013"/>
            <a:ext cx="2552209" cy="63794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1435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中国软件网微信公众号</a:t>
            </a:r>
          </a:p>
        </p:txBody>
      </p:sp>
      <p:sp>
        <p:nvSpPr>
          <p:cNvPr id="8" name="标题 5"/>
          <p:cNvSpPr txBox="1">
            <a:spLocks/>
          </p:cNvSpPr>
          <p:nvPr/>
        </p:nvSpPr>
        <p:spPr>
          <a:xfrm>
            <a:off x="6107152" y="4608013"/>
            <a:ext cx="3013184" cy="6379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51435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扫码进现场交流群</a:t>
            </a:r>
            <a:endParaRPr lang="en-US" altLang="zh-CN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 defTabSz="51435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群满请加 </a:t>
            </a:r>
            <a:r>
              <a:rPr lang="en-US" altLang="zh-CN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763452796 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682535"/>
            <a:ext cx="1917912" cy="19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503712" y="2834935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7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会议即将开始，请大家就坐</a:t>
            </a:r>
            <a:br>
              <a:rPr lang="en-US" altLang="zh-CN" sz="27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7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并把手机调整到静音状态，谢谢！</a:t>
            </a:r>
          </a:p>
        </p:txBody>
      </p:sp>
    </p:spTree>
    <p:extLst>
      <p:ext uri="{BB962C8B-B14F-4D97-AF65-F5344CB8AC3E}">
        <p14:creationId xmlns:p14="http://schemas.microsoft.com/office/powerpoint/2010/main" val="360202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328764" y="155679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会议主持人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标题 5"/>
          <p:cNvSpPr txBox="1">
            <a:spLocks/>
          </p:cNvSpPr>
          <p:nvPr/>
        </p:nvSpPr>
        <p:spPr>
          <a:xfrm>
            <a:off x="5800540" y="3465144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曹开彬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中国软件网、海比研究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总裁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997232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产业趋势洞察</a:t>
            </a:r>
            <a:endParaRPr lang="zh-CN" altLang="en-US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29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产业趋势洞察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曹开彬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中国软件网、海比研究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总裁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中国企业服务生态发展现状与趋势研究报告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56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抽 奖 环 节</a:t>
            </a:r>
            <a:endParaRPr lang="zh-CN" altLang="en-US" sz="54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215680" y="2636912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平台与生态</a:t>
            </a:r>
            <a:endParaRPr lang="zh-CN" altLang="en-US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00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3472780" y="1268760"/>
            <a:ext cx="5143500" cy="63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平台与生态</a:t>
            </a:r>
            <a:endParaRPr lang="zh-CN" altLang="en-US" sz="32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5800540" y="3681168"/>
            <a:ext cx="4392488" cy="792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4000" b="1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马  健 </a:t>
            </a:r>
            <a:endParaRPr lang="en-US" altLang="zh-CN" sz="40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东软遍在事业部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咨询顾问</a:t>
            </a:r>
            <a:endParaRPr lang="en-US" altLang="zh-CN" sz="28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213256"/>
            <a:ext cx="1890000" cy="2520000"/>
          </a:xfrm>
          <a:prstGeom prst="rect">
            <a:avLst/>
          </a:prstGeom>
        </p:spPr>
      </p:pic>
      <p:sp>
        <p:nvSpPr>
          <p:cNvPr id="7" name="标题 5"/>
          <p:cNvSpPr txBox="1">
            <a:spLocks/>
          </p:cNvSpPr>
          <p:nvPr/>
        </p:nvSpPr>
        <p:spPr>
          <a:xfrm>
            <a:off x="2207568" y="2204864"/>
            <a:ext cx="7776864" cy="4076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东软遍在</a:t>
            </a:r>
            <a:r>
              <a:rPr lang="en-US" altLang="zh-CN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生态的桥梁连接你我他</a:t>
            </a:r>
            <a:endParaRPr lang="zh-CN" altLang="en-US" sz="2800" b="1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91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268</Words>
  <Application>Microsoft Office PowerPoint</Application>
  <PresentationFormat>宽屏</PresentationFormat>
  <Paragraphs>57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华文行楷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lijunwei</dc:creator>
  <cp:lastModifiedBy>tanyanqing</cp:lastModifiedBy>
  <cp:revision>84</cp:revision>
  <dcterms:created xsi:type="dcterms:W3CDTF">2017-04-24T14:20:42Z</dcterms:created>
  <dcterms:modified xsi:type="dcterms:W3CDTF">2017-05-17T08:52:04Z</dcterms:modified>
</cp:coreProperties>
</file>