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4"/>
  </p:sldMasterIdLst>
  <p:notesMasterIdLst>
    <p:notesMasterId r:id="rId12"/>
  </p:notesMasterIdLst>
  <p:sldIdLst>
    <p:sldId id="259" r:id="rId5"/>
    <p:sldId id="507" r:id="rId6"/>
    <p:sldId id="506" r:id="rId7"/>
    <p:sldId id="508" r:id="rId8"/>
    <p:sldId id="510" r:id="rId9"/>
    <p:sldId id="509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093" autoAdjust="0"/>
  </p:normalViewPr>
  <p:slideViewPr>
    <p:cSldViewPr snapToGrid="0" snapToObjects="1" showGuides="1">
      <p:cViewPr varScale="1">
        <p:scale>
          <a:sx n="113" d="100"/>
          <a:sy n="113" d="100"/>
        </p:scale>
        <p:origin x="1452" y="96"/>
      </p:cViewPr>
      <p:guideLst>
        <p:guide orient="horz" pos="1992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19-4115-BD6C-89AC826EDA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19-4115-BD6C-89AC826EDA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19-4115-BD6C-89AC826EDA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9291232"/>
        <c:axId val="89285744"/>
      </c:barChart>
      <c:catAx>
        <c:axId val="89291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9285744"/>
        <c:crosses val="autoZero"/>
        <c:auto val="1"/>
        <c:lblAlgn val="ctr"/>
        <c:lblOffset val="100"/>
        <c:noMultiLvlLbl val="0"/>
      </c:catAx>
      <c:valAx>
        <c:axId val="89285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92912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1955-9C68-4B01-8B59-D00714C6190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8DA9-255D-4021-9152-50E7A9D6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A48DA9-255D-4021-9152-50E7A9D6F4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7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0444" y="3446100"/>
            <a:ext cx="4607772" cy="94966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Date | Location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501" y="356325"/>
            <a:ext cx="1173665" cy="54771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280443" y="1976075"/>
            <a:ext cx="4607774" cy="1470025"/>
          </a:xfr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68707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796"/>
            <a:ext cx="8229600" cy="905633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27D9164-07AF-9947-BAED-B5CA6D2A48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© 2018 DIA, Inc. All rights reserved.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6423788"/>
            <a:ext cx="642026" cy="29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21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796"/>
            <a:ext cx="8229600" cy="905633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27D9164-07AF-9947-BAED-B5CA6D2A48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© 2018 DIA, Inc. All rights reserved.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6423788"/>
            <a:ext cx="642026" cy="29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9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_FULL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>
            <a:lvl1pPr marL="457200" indent="-457200">
              <a:buFontTx/>
              <a:buBlip>
                <a:blip r:embed="rId2"/>
              </a:buBlip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© 2018 DIA, Inc. All rights reserved.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244662"/>
            <a:ext cx="8229600" cy="905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5884577" y="63832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Page </a:t>
            </a:r>
            <a:fld id="{127D9164-07AF-9947-BAED-B5CA6D2A4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2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Content Page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756150"/>
          </a:xfrm>
        </p:spPr>
        <p:txBody>
          <a:bodyPr/>
          <a:lstStyle>
            <a:lvl1pPr marL="457200" indent="-4572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775200" y="1600200"/>
            <a:ext cx="4114800" cy="4756150"/>
          </a:xfrm>
        </p:spPr>
        <p:txBody>
          <a:bodyPr/>
          <a:lstStyle>
            <a:lvl1pPr marL="457200" indent="-4572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© 2018 DIA, Inc. All rights reserved.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44662"/>
            <a:ext cx="8229600" cy="905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5884577" y="63832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Page </a:t>
            </a:r>
            <a:fld id="{127D9164-07AF-9947-BAED-B5CA6D2A4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9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73700" cy="11176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aphicFrame>
        <p:nvGraphicFramePr>
          <p:cNvPr id="9" name="Chart 8"/>
          <p:cNvGraphicFramePr/>
          <p:nvPr userDrawn="1">
            <p:extLst>
              <p:ext uri="{D42A27DB-BD31-4B8C-83A1-F6EECF244321}">
                <p14:modId xmlns:p14="http://schemas.microsoft.com/office/powerpoint/2010/main" val="2941650231"/>
              </p:ext>
            </p:extLst>
          </p:nvPr>
        </p:nvGraphicFramePr>
        <p:xfrm>
          <a:off x="2032000" y="2514600"/>
          <a:ext cx="5029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© 2018 DIA, Inc. All rights reserved.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5884577" y="63832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Page </a:t>
            </a:r>
            <a:fld id="{127D9164-07AF-9947-BAED-B5CA6D2A48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501" y="356325"/>
            <a:ext cx="1173665" cy="547710"/>
          </a:xfrm>
          <a:prstGeom prst="rect">
            <a:avLst/>
          </a:prstGeom>
        </p:spPr>
      </p:pic>
      <p:sp>
        <p:nvSpPr>
          <p:cNvPr id="2" name="Oval 1"/>
          <p:cNvSpPr/>
          <p:nvPr userDrawn="1"/>
        </p:nvSpPr>
        <p:spPr>
          <a:xfrm>
            <a:off x="2946400" y="2370667"/>
            <a:ext cx="3251200" cy="32512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2937933" y="2411217"/>
            <a:ext cx="325966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en-US" sz="20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3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44662"/>
            <a:ext cx="8229600" cy="905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6423788"/>
            <a:ext cx="642026" cy="299612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5884577" y="63832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Page </a:t>
            </a:r>
            <a:fld id="{127D9164-07AF-9947-BAED-B5CA6D2A48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© 2018 DIA, Inc.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8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5" r:id="rId2"/>
    <p:sldLayoutId id="2147483746" r:id="rId3"/>
    <p:sldLayoutId id="2147483742" r:id="rId4"/>
    <p:sldLayoutId id="2147483738" r:id="rId5"/>
    <p:sldLayoutId id="2147483740" r:id="rId6"/>
    <p:sldLayoutId id="2147483744" r:id="rId7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000" b="0" kern="1200" baseline="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buFontTx/>
        <a:buBlip>
          <a:blip r:embed="rId11"/>
        </a:buBlip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0444" y="4919300"/>
            <a:ext cx="4607772" cy="949663"/>
          </a:xfrm>
        </p:spPr>
        <p:txBody>
          <a:bodyPr/>
          <a:lstStyle/>
          <a:p>
            <a:r>
              <a:rPr lang="en-US" altLang="zh-CN" dirty="0" smtClean="0"/>
              <a:t>2018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/>
              <a:t>月</a:t>
            </a:r>
            <a:r>
              <a:rPr lang="en-US" altLang="zh-CN" dirty="0"/>
              <a:t>19-20</a:t>
            </a:r>
            <a:r>
              <a:rPr lang="zh-CN" altLang="en-US" dirty="0"/>
              <a:t>日  </a:t>
            </a:r>
            <a:r>
              <a:rPr lang="en-US" altLang="zh-CN" dirty="0"/>
              <a:t>|  </a:t>
            </a:r>
            <a:r>
              <a:rPr lang="zh-CN" altLang="en-US" dirty="0"/>
              <a:t>重</a:t>
            </a:r>
            <a:r>
              <a:rPr lang="zh-CN" altLang="en-US" dirty="0" smtClean="0"/>
              <a:t>庆</a:t>
            </a:r>
            <a:endParaRPr lang="en-US" altLang="zh-CN" dirty="0" smtClean="0"/>
          </a:p>
          <a:p>
            <a:r>
              <a:rPr lang="en-US" dirty="0" smtClean="0"/>
              <a:t>January 19-20, 2018  </a:t>
            </a:r>
            <a:r>
              <a:rPr lang="en-US" dirty="0"/>
              <a:t>|  Chongqing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2133" y="2836334"/>
            <a:ext cx="7086600" cy="18205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zh-CN" altLang="en-US" dirty="0" smtClean="0">
                <a:solidFill>
                  <a:schemeClr val="accent2">
                    <a:lumMod val="50000"/>
                  </a:schemeClr>
                </a:solidFill>
              </a:rPr>
              <a:t>“重塑创新涅槃”</a:t>
            </a:r>
            <a:r>
              <a:rPr lang="en-US" altLang="zh-CN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zh-CN" altLang="en-US" dirty="0" smtClean="0">
                <a:solidFill>
                  <a:schemeClr val="accent2">
                    <a:lumMod val="50000"/>
                  </a:schemeClr>
                </a:solidFill>
              </a:rPr>
              <a:t>药品和医疗器械研发临床研究质量高峰论坛</a:t>
            </a:r>
            <a:r>
              <a:rPr lang="en-US" altLang="zh-CN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CN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altLang="zh-CN" sz="2800" dirty="0">
                <a:solidFill>
                  <a:schemeClr val="accent2">
                    <a:lumMod val="50000"/>
                  </a:schemeClr>
                </a:solidFill>
              </a:rPr>
              <a:t>Ethics Considerations in Drug &amp; Medical Devices Clinical Research Summit Forum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0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27D9164-07AF-9947-BAED-B5CA6D2A48F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© 2018 DIA, Inc.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9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2502"/>
            <a:ext cx="8229600" cy="1143000"/>
          </a:xfrm>
        </p:spPr>
        <p:txBody>
          <a:bodyPr/>
          <a:lstStyle/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</a:t>
            </a:r>
            <a:r>
              <a:rPr lang="en-US" dirty="0" smtClean="0"/>
              <a:t>2018 </a:t>
            </a:r>
            <a:r>
              <a:rPr lang="en-US" dirty="0"/>
              <a:t>DIA,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Page </a:t>
            </a:r>
            <a:fld id="{127D9164-07AF-9947-BAED-B5CA6D2A48F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1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27D9164-07AF-9947-BAED-B5CA6D2A48F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© 2018 DIA, Inc.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2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© 2018 DIA, Inc.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27D9164-07AF-9947-BAED-B5CA6D2A48F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1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2018 DIA, Inc.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 /</a:t>
            </a:r>
            <a:r>
              <a:rPr lang="zh-CN" altLang="en-US" dirty="0"/>
              <a:t>免责声明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27D9164-07AF-9947-BAED-B5CA6D2A48F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33" y="1412419"/>
            <a:ext cx="8370533" cy="36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0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7113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IA Color Theme 1">
      <a:dk1>
        <a:srgbClr val="404040"/>
      </a:dk1>
      <a:lt1>
        <a:srgbClr val="FFFFFF"/>
      </a:lt1>
      <a:dk2>
        <a:srgbClr val="FFFFFF"/>
      </a:dk2>
      <a:lt2>
        <a:srgbClr val="FFFFFF"/>
      </a:lt2>
      <a:accent1>
        <a:srgbClr val="799C4B"/>
      </a:accent1>
      <a:accent2>
        <a:srgbClr val="008CA1"/>
      </a:accent2>
      <a:accent3>
        <a:srgbClr val="A62C60"/>
      </a:accent3>
      <a:accent4>
        <a:srgbClr val="CB7E25"/>
      </a:accent4>
      <a:accent5>
        <a:srgbClr val="007665"/>
      </a:accent5>
      <a:accent6>
        <a:srgbClr val="1C5A7D"/>
      </a:accent6>
      <a:hlink>
        <a:srgbClr val="003D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IA PPT GREEN.PPTX" id="{D0903311-59FF-4917-A2B4-0877A7EE43A7}" vid="{4A6F2EAF-6AC1-48B2-B968-6FB21291CA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d9d0f46b-f6a6-4db7-a277-b2edc3298236">26</Year>
    <Doc_x0020_Status xmlns="d9d0f46b-f6a6-4db7-a277-b2edc3298236">1</Doc_x0020_Status>
    <Retention_x0020_Schedule xmlns="d9d0f46b-f6a6-4db7-a277-b2edc3298236">9</Retention_x0020_Schedule>
    <Content_x0020_Region xmlns="d9d0f46b-f6a6-4db7-a277-b2edc3298236">6</Content_x0020_Region>
    <Responsible_x0020_Office xmlns="d9d0f46b-f6a6-4db7-a277-b2edc3298236">3</Responsible_x0020_Offi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IA Document" ma:contentTypeID="0x0101007EDFF2051E4E304A84E61DD9B9CEA93D002298FAF1B3CDDA4D892B47E2DBEFE2D9" ma:contentTypeVersion="3" ma:contentTypeDescription="Create a new document." ma:contentTypeScope="" ma:versionID="4dca7694885e06b15a968b6331fbf95b">
  <xsd:schema xmlns:xsd="http://www.w3.org/2001/XMLSchema" xmlns:p="http://schemas.microsoft.com/office/2006/metadata/properties" xmlns:ns2="d9d0f46b-f6a6-4db7-a277-b2edc3298236" targetNamespace="http://schemas.microsoft.com/office/2006/metadata/properties" ma:root="true" ma:fieldsID="5c3fe42d6d1fb4970bcb9482213d756f" ns2:_="">
    <xsd:import namespace="d9d0f46b-f6a6-4db7-a277-b2edc3298236"/>
    <xsd:element name="properties">
      <xsd:complexType>
        <xsd:sequence>
          <xsd:element name="documentManagement">
            <xsd:complexType>
              <xsd:all>
                <xsd:element ref="ns2:Year"/>
                <xsd:element ref="ns2:Content_x0020_Region"/>
                <xsd:element ref="ns2:Retention_x0020_Schedule"/>
                <xsd:element ref="ns2:Responsible_x0020_Office"/>
                <xsd:element ref="ns2:Doc_x0020_Status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9d0f46b-f6a6-4db7-a277-b2edc3298236" elementFormDefault="qualified">
    <xsd:import namespace="http://schemas.microsoft.com/office/2006/documentManagement/types"/>
    <xsd:element name="Year" ma:index="8" ma:displayName="Year" ma:list="{090302be-5fa6-4807-8954-04f8be0b0748}" ma:internalName="Year" ma:showField="Title" ma:web="d9d0f46b-f6a6-4db7-a277-b2edc3298236">
      <xsd:simpleType>
        <xsd:restriction base="dms:Lookup"/>
      </xsd:simpleType>
    </xsd:element>
    <xsd:element name="Content_x0020_Region" ma:index="9" ma:displayName="Content Region" ma:list="{6f98ea51-7189-4b6a-a911-ad4d34d5dcf8}" ma:internalName="Content_x0020_Region" ma:showField="Title" ma:web="d9d0f46b-f6a6-4db7-a277-b2edc3298236">
      <xsd:simpleType>
        <xsd:restriction base="dms:Lookup"/>
      </xsd:simpleType>
    </xsd:element>
    <xsd:element name="Retention_x0020_Schedule" ma:index="10" ma:displayName="Retention Schedule" ma:list="{88ff0776-613d-4cb1-be01-79219c896d29}" ma:internalName="Retention_x0020_Schedule" ma:showField="Title" ma:web="d9d0f46b-f6a6-4db7-a277-b2edc3298236">
      <xsd:simpleType>
        <xsd:restriction base="dms:Lookup"/>
      </xsd:simpleType>
    </xsd:element>
    <xsd:element name="Responsible_x0020_Office" ma:index="11" ma:displayName="Responsible Office" ma:list="{f4bb6a4e-f6fb-4236-8cef-05f09eb91670}" ma:internalName="Responsible_x0020_Office" ma:showField="Title" ma:web="d9d0f46b-f6a6-4db7-a277-b2edc3298236">
      <xsd:simpleType>
        <xsd:restriction base="dms:Lookup"/>
      </xsd:simpleType>
    </xsd:element>
    <xsd:element name="Doc_x0020_Status" ma:index="12" ma:displayName="Status" ma:list="{9c958115-5b88-40e9-a53f-abb8ad925efc}" ma:internalName="Doc_x0020_Status" ma:readOnly="false" ma:showField="Title" ma:web="d9d0f46b-f6a6-4db7-a277-b2edc329823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38D099-2BEE-488C-80B3-6947A2EDAFB5}">
  <ds:schemaRefs>
    <ds:schemaRef ds:uri="d9d0f46b-f6a6-4db7-a277-b2edc3298236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D709B29-C229-4673-BB5F-90B71D0A1A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DD6B813-4D67-4F41-901E-EE278B8CA0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34</TotalTime>
  <Words>112</Words>
  <Application>Microsoft Office PowerPoint</Application>
  <PresentationFormat>On-screen Show (4:3)</PresentationFormat>
  <Paragraphs>16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黑体</vt:lpstr>
      <vt:lpstr>Arial</vt:lpstr>
      <vt:lpstr>Calibri</vt:lpstr>
      <vt:lpstr>Default Theme</vt:lpstr>
      <vt:lpstr>“重塑创新涅槃”- 药品和医疗器械研发临床研究质量高峰论坛 Ethics Considerations in Drug &amp; Medical Devices Clinical Research Summit Forum</vt:lpstr>
      <vt:lpstr>PowerPoint Presentation</vt:lpstr>
      <vt:lpstr>Title here</vt:lpstr>
      <vt:lpstr>PowerPoint Presentation</vt:lpstr>
      <vt:lpstr>PowerPoint Presentation</vt:lpstr>
      <vt:lpstr>Disclaimer /免责声明</vt:lpstr>
      <vt:lpstr>PowerPoint Presentation</vt:lpstr>
    </vt:vector>
  </TitlesOfParts>
  <Company>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Title</dc:title>
  <dc:creator>Rao Fu</dc:creator>
  <cp:lastModifiedBy>Rao Fu</cp:lastModifiedBy>
  <cp:revision>6</cp:revision>
  <dcterms:created xsi:type="dcterms:W3CDTF">2017-10-25T11:03:29Z</dcterms:created>
  <dcterms:modified xsi:type="dcterms:W3CDTF">2017-11-21T15:15:39Z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0x0101007EDFF2051E4E304A84E61DD9B9CEA93D002298FAF1B3CDDA4D892B47E2DBEFE2D9</vt:lpwstr>
  </property>
</Properties>
</file>